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tiff" ContentType="image/tiff"/>
  <Default Extension="mp4" ContentType="video/mp4"/>
  <Default Extension="emf" ContentType="image/x-emf"/>
  <Default Extension="rels" ContentType="application/vnd.openxmlformats-package.relationships+xml"/>
  <Default Extension="png" ContentType="image/p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28"/>
  </p:notesMasterIdLst>
  <p:sldIdLst>
    <p:sldId id="256" r:id="rId2"/>
    <p:sldId id="284" r:id="rId3"/>
    <p:sldId id="297" r:id="rId4"/>
    <p:sldId id="260" r:id="rId5"/>
    <p:sldId id="285" r:id="rId6"/>
    <p:sldId id="257" r:id="rId7"/>
    <p:sldId id="292" r:id="rId8"/>
    <p:sldId id="293" r:id="rId9"/>
    <p:sldId id="281" r:id="rId10"/>
    <p:sldId id="294" r:id="rId11"/>
    <p:sldId id="295" r:id="rId12"/>
    <p:sldId id="296" r:id="rId13"/>
    <p:sldId id="278" r:id="rId14"/>
    <p:sldId id="286" r:id="rId15"/>
    <p:sldId id="288" r:id="rId16"/>
    <p:sldId id="287" r:id="rId17"/>
    <p:sldId id="290" r:id="rId18"/>
    <p:sldId id="298" r:id="rId19"/>
    <p:sldId id="299" r:id="rId20"/>
    <p:sldId id="300" r:id="rId21"/>
    <p:sldId id="301" r:id="rId22"/>
    <p:sldId id="302" r:id="rId23"/>
    <p:sldId id="303" r:id="rId24"/>
    <p:sldId id="304" r:id="rId25"/>
    <p:sldId id="279" r:id="rId26"/>
    <p:sldId id="258" r:id="rId27"/>
  </p:sldIdLst>
  <p:sldSz cx="9906000" cy="6858000" type="A4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2ACDA"/>
    <a:srgbClr val="0084C8"/>
    <a:srgbClr val="0071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14" autoAdjust="0"/>
    <p:restoredTop sz="95095"/>
  </p:normalViewPr>
  <p:slideViewPr>
    <p:cSldViewPr snapToGrid="0">
      <p:cViewPr>
        <p:scale>
          <a:sx n="129" d="100"/>
          <a:sy n="129" d="100"/>
        </p:scale>
        <p:origin x="720" y="-8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notesMaster" Target="notesMasters/notesMaster1.xml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2EEA73E-E82E-D047-A1EF-B1DF0C172D1B}" type="datetimeFigureOut">
              <a:rPr lang="cs-CZ"/>
              <a:pPr>
                <a:defRPr/>
              </a:pPr>
              <a:t>01.02.17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A37E3EE-FE14-FF47-821F-5832A14CB3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42893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4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emf"/><Relationship Id="rId3" Type="http://schemas.openxmlformats.org/officeDocument/2006/relationships/image" Target="../media/image5.em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emf"/><Relationship Id="rId3" Type="http://schemas.openxmlformats.org/officeDocument/2006/relationships/image" Target="../media/image5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4" Type="http://schemas.openxmlformats.org/officeDocument/2006/relationships/image" Target="../media/image6.emf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emf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4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emf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emf"/><Relationship Id="rId3" Type="http://schemas.openxmlformats.org/officeDocument/2006/relationships/image" Target="../media/image9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blipFill dpi="0" rotWithShape="0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009248" y="2452568"/>
            <a:ext cx="3887504" cy="48232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787" y="0"/>
            <a:ext cx="9696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516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37625" y="6372225"/>
            <a:ext cx="33178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1493908"/>
            <a:ext cx="8543925" cy="4351338"/>
          </a:xfrm>
        </p:spPr>
        <p:txBody>
          <a:bodyPr/>
          <a:lstStyle>
            <a:lvl1pPr marL="357188" indent="-357188"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  <a:defRPr>
                <a:solidFill>
                  <a:srgbClr val="0071B4"/>
                </a:solidFill>
                <a:latin typeface="Ubuntu" panose="020B0504030602030204" pitchFamily="34" charset="0"/>
              </a:defRPr>
            </a:lvl1pPr>
            <a:lvl2pPr marL="809625" indent="-352425"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  <a:defRPr>
                <a:solidFill>
                  <a:srgbClr val="0071B4"/>
                </a:solidFill>
                <a:latin typeface="Ubuntu" panose="020B0504030602030204" pitchFamily="34" charset="0"/>
              </a:defRPr>
            </a:lvl2pPr>
            <a:lvl3pPr marL="1254125" indent="-339725"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  <a:defRPr>
                <a:solidFill>
                  <a:srgbClr val="0071B4"/>
                </a:solidFill>
                <a:latin typeface="Ubuntu" panose="020B0504030602030204" pitchFamily="34" charset="0"/>
              </a:defRPr>
            </a:lvl3pPr>
            <a:lvl4pPr marL="1706563" indent="-334963"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  <a:defRPr>
                <a:solidFill>
                  <a:srgbClr val="0071B4"/>
                </a:solidFill>
                <a:latin typeface="Ubuntu" panose="020B0504030602030204" pitchFamily="34" charset="0"/>
              </a:defRPr>
            </a:lvl4pPr>
            <a:lvl5pPr marL="2151063" indent="-322263"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  <a:defRPr>
                <a:solidFill>
                  <a:srgbClr val="0071B4"/>
                </a:solidFill>
                <a:latin typeface="Ubuntu" panose="020B0504030602030204" pitchFamily="34" charset="0"/>
              </a:defRPr>
            </a:lvl5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681038" y="148729"/>
            <a:ext cx="8543925" cy="1325563"/>
          </a:xfrm>
        </p:spPr>
        <p:txBody>
          <a:bodyPr/>
          <a:lstStyle>
            <a:lvl1pPr>
              <a:defRPr sz="4000"/>
            </a:lvl1pPr>
          </a:lstStyle>
          <a:p>
            <a:r>
              <a:rPr lang="cs-CZ" dirty="0" err="1" smtClean="0"/>
              <a:t>Click</a:t>
            </a:r>
            <a:r>
              <a:rPr lang="cs-CZ" dirty="0" smtClean="0"/>
              <a:t> to </a:t>
            </a:r>
            <a:r>
              <a:rPr lang="cs-CZ" dirty="0" err="1" smtClean="0"/>
              <a:t>edit</a:t>
            </a:r>
            <a:r>
              <a:rPr lang="cs-CZ" dirty="0" smtClean="0"/>
              <a:t> Master </a:t>
            </a:r>
            <a:r>
              <a:rPr lang="cs-CZ" dirty="0" err="1" smtClean="0"/>
              <a:t>title</a:t>
            </a:r>
            <a:r>
              <a:rPr lang="cs-CZ" dirty="0" smtClean="0"/>
              <a:t> style</a:t>
            </a:r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>
          <a:xfrm>
            <a:off x="576263" y="6359525"/>
            <a:ext cx="1320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www.myscada.org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8915400" y="6356350"/>
            <a:ext cx="374650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Ubuntu" panose="020B0504030602030204" pitchFamily="34" charset="0"/>
              </a:defRPr>
            </a:lvl1pPr>
          </a:lstStyle>
          <a:p>
            <a:pPr>
              <a:defRPr/>
            </a:pPr>
            <a:fld id="{618D23C4-3EC7-7941-98BE-CED8617F9F3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615950" y="811511"/>
            <a:ext cx="9906000" cy="425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641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37625" y="6372225"/>
            <a:ext cx="33178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>
          <a:xfrm>
            <a:off x="576263" y="6359525"/>
            <a:ext cx="1320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www.myscada.org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8915400" y="6356350"/>
            <a:ext cx="374650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Ubuntu" panose="020B0504030602030204" pitchFamily="34" charset="0"/>
              </a:defRPr>
            </a:lvl1pPr>
          </a:lstStyle>
          <a:p>
            <a:pPr>
              <a:defRPr/>
            </a:pPr>
            <a:fld id="{618D23C4-3EC7-7941-98BE-CED8617F9F3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615950" y="811511"/>
            <a:ext cx="9906000" cy="425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477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37625" y="6372225"/>
            <a:ext cx="33178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itle 9"/>
          <p:cNvSpPr>
            <a:spLocks noGrp="1"/>
          </p:cNvSpPr>
          <p:nvPr>
            <p:ph type="title" hasCustomPrompt="1"/>
          </p:nvPr>
        </p:nvSpPr>
        <p:spPr>
          <a:xfrm>
            <a:off x="681038" y="148729"/>
            <a:ext cx="8543925" cy="1325563"/>
          </a:xfrm>
        </p:spPr>
        <p:txBody>
          <a:bodyPr/>
          <a:lstStyle>
            <a:lvl1pPr>
              <a:defRPr sz="4000"/>
            </a:lvl1pPr>
          </a:lstStyle>
          <a:p>
            <a:r>
              <a:rPr lang="cs-CZ" dirty="0" err="1" smtClean="0"/>
              <a:t>Contacts</a:t>
            </a:r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>
          <a:xfrm>
            <a:off x="576263" y="6359525"/>
            <a:ext cx="1320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www.myscada.org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8915400" y="6356350"/>
            <a:ext cx="374650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Ubuntu" panose="020B0504030602030204" pitchFamily="34" charset="0"/>
              </a:defRPr>
            </a:lvl1pPr>
          </a:lstStyle>
          <a:p>
            <a:pPr>
              <a:defRPr/>
            </a:pPr>
            <a:fld id="{618D23C4-3EC7-7941-98BE-CED8617F9F3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615950" y="811511"/>
            <a:ext cx="9906000" cy="42525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123950" y="1782685"/>
            <a:ext cx="7658100" cy="386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660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37625" y="6372225"/>
            <a:ext cx="33178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82650" y="976313"/>
            <a:ext cx="1010761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600" y="0"/>
            <a:ext cx="9701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Footer Placeholder 5"/>
          <p:cNvSpPr>
            <a:spLocks noGrp="1"/>
          </p:cNvSpPr>
          <p:nvPr>
            <p:ph type="ftr" sz="quarter" idx="10"/>
          </p:nvPr>
        </p:nvSpPr>
        <p:spPr>
          <a:xfrm>
            <a:off x="576263" y="6359525"/>
            <a:ext cx="1320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www.myscada.org</a:t>
            </a:r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8915400" y="6356350"/>
            <a:ext cx="374650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Ubuntu" panose="020B0504030602030204" pitchFamily="34" charset="0"/>
              </a:defRPr>
            </a:lvl1pPr>
          </a:lstStyle>
          <a:p>
            <a:pPr>
              <a:defRPr/>
            </a:pPr>
            <a:fld id="{5D3AF979-E4C5-C74E-B556-A945B5457AF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0490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82650" y="976313"/>
            <a:ext cx="1010761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188" y="0"/>
            <a:ext cx="9699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ooter Placeholder 5"/>
          <p:cNvSpPr>
            <a:spLocks noGrp="1"/>
          </p:cNvSpPr>
          <p:nvPr>
            <p:ph type="ftr" sz="quarter" idx="10"/>
          </p:nvPr>
        </p:nvSpPr>
        <p:spPr>
          <a:xfrm>
            <a:off x="576263" y="6359525"/>
            <a:ext cx="1320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www.myscada.org</a:t>
            </a:r>
          </a:p>
        </p:txBody>
      </p:sp>
    </p:spTree>
    <p:extLst>
      <p:ext uri="{BB962C8B-B14F-4D97-AF65-F5344CB8AC3E}">
        <p14:creationId xmlns:p14="http://schemas.microsoft.com/office/powerpoint/2010/main" val="783368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80" y="1709742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80" y="4589467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www.myscada.org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858F26-127F-804B-9DF5-20F7D1C0963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6930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www.myscada.org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E2949-69DC-8842-8A97-0C1DF7B172C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16927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365129"/>
            <a:ext cx="8543925" cy="1325563"/>
          </a:xfrm>
        </p:spPr>
        <p:txBody>
          <a:bodyPr/>
          <a:lstStyle/>
          <a:p>
            <a:r>
              <a:rPr lang="cs-CZ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www.myscada.org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E5A6C-5A30-4644-9D7B-5B98CC1921C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4636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9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9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www.myscada.org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DDCE81-935C-E242-9D32-2D295C9405B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57747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9"/>
            <a:ext cx="5014913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Drag picture to placeholder or click icon to add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9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www.myscada.org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E59168-46D7-0344-8CEE-C5FF1D57CC6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2383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www.myscada.org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CE037-39BE-E249-883F-D28EAFED6E2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98853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3" y="365125"/>
            <a:ext cx="2135981" cy="5811838"/>
          </a:xfrm>
        </p:spPr>
        <p:txBody>
          <a:bodyPr vert="eaVert"/>
          <a:lstStyle/>
          <a:p>
            <a:r>
              <a:rPr lang="cs-CZ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9" y="365125"/>
            <a:ext cx="6284119" cy="5811838"/>
          </a:xfrm>
        </p:spPr>
        <p:txBody>
          <a:bodyPr vert="eaVert"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dirty="0"/>
              <a:t>www.myscada.org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87A5D6-1753-D145-91FC-CCA75CC38E0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9760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81038" y="365125"/>
            <a:ext cx="8543925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Click to edit Master title style</a:t>
            </a:r>
            <a:endParaRPr lang="en-US" altLang="cs-CZ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cs-CZ"/>
              <a:t>Edit Master text styles</a:t>
            </a:r>
          </a:p>
          <a:p>
            <a:pPr lvl="1"/>
            <a:r>
              <a:rPr lang="en-US" altLang="cs-CZ"/>
              <a:t>Second level</a:t>
            </a:r>
          </a:p>
          <a:p>
            <a:pPr lvl="2"/>
            <a:r>
              <a:rPr lang="en-US" altLang="cs-CZ"/>
              <a:t>Third level</a:t>
            </a:r>
          </a:p>
          <a:p>
            <a:pPr lvl="3"/>
            <a:r>
              <a:rPr lang="en-US" altLang="cs-CZ"/>
              <a:t>Fourth level</a:t>
            </a:r>
          </a:p>
          <a:p>
            <a:pPr lvl="4"/>
            <a:r>
              <a:rPr lang="en-US" altLang="cs-CZ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0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tint val="75000"/>
                  </a:schemeClr>
                </a:solidFill>
                <a:latin typeface="Ubuntu" panose="020B0504030602030204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0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cs-CZ" dirty="0"/>
              <a:t>www.myscada.org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0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56167788-9A12-0643-893A-E16A7693380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6" r:id="rId3"/>
    <p:sldLayoutId id="2147483777" r:id="rId4"/>
    <p:sldLayoutId id="2147483773" r:id="rId5"/>
    <p:sldLayoutId id="2147483774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  <p:sldLayoutId id="2147483769" r:id="rId13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b="1" kern="1200">
          <a:solidFill>
            <a:srgbClr val="0071B4"/>
          </a:solidFill>
          <a:latin typeface="Ubuntu" panose="020B0504030602030204" pitchFamily="34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rgbClr val="0071B4"/>
          </a:solidFill>
          <a:latin typeface="Ubuntu" panose="020B0504030602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rgbClr val="0071B4"/>
          </a:solidFill>
          <a:latin typeface="Ubuntu" panose="020B0504030602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rgbClr val="0071B4"/>
          </a:solidFill>
          <a:latin typeface="Ubuntu" panose="020B0504030602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rgbClr val="0071B4"/>
          </a:solidFill>
          <a:latin typeface="Ubuntu" panose="020B0504030602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rgbClr val="0071B4"/>
          </a:solidFill>
          <a:latin typeface="Ubuntu" panose="020B0504030602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rgbClr val="0071B4"/>
          </a:solidFill>
          <a:latin typeface="Ubuntu" panose="020B0504030602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rgbClr val="0071B4"/>
          </a:solidFill>
          <a:latin typeface="Ubuntu" panose="020B0504030602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rgbClr val="0071B4"/>
          </a:solidFill>
          <a:latin typeface="Ubuntu" panose="020B0504030602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rgbClr val="0071B4"/>
          </a:solidFill>
          <a:latin typeface="Ubuntu" panose="020B0504030602030204" pitchFamily="34" charset="0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rgbClr val="0071B4"/>
          </a:solidFill>
          <a:latin typeface="Ubuntu" panose="020B0504030602030204" pitchFamily="34" charset="0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rgbClr val="0071B4"/>
          </a:solidFill>
          <a:latin typeface="Ubuntu" panose="020B0504030602030204" pitchFamily="34" charset="0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rgbClr val="0071B4"/>
          </a:solidFill>
          <a:latin typeface="Ubuntu" panose="020B0504030602030204" pitchFamily="34" charset="0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rgbClr val="0071B4"/>
          </a:solidFill>
          <a:latin typeface="Ubuntu" panose="020B050403060203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4" Type="http://schemas.openxmlformats.org/officeDocument/2006/relationships/image" Target="../media/image13.png"/><Relationship Id="rId5" Type="http://schemas.openxmlformats.org/officeDocument/2006/relationships/image" Target="../media/image14.emf"/><Relationship Id="rId6" Type="http://schemas.openxmlformats.org/officeDocument/2006/relationships/image" Target="../media/image15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png"/><Relationship Id="rId3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3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20.png"/><Relationship Id="rId5" Type="http://schemas.openxmlformats.org/officeDocument/2006/relationships/image" Target="../media/image21.png"/><Relationship Id="rId1" Type="http://schemas.microsoft.com/office/2007/relationships/media" Target="../media/media1.mp4"/><Relationship Id="rId2" Type="http://schemas.openxmlformats.org/officeDocument/2006/relationships/video" Target="../media/media1.mp4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4" Type="http://schemas.openxmlformats.org/officeDocument/2006/relationships/image" Target="../media/image24.png"/><Relationship Id="rId5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tiff"/><Relationship Id="rId4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3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3" Type="http://schemas.openxmlformats.org/officeDocument/2006/relationships/image" Target="../media/image29.tif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.tif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2.tif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3.tif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tif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9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0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4" Type="http://schemas.openxmlformats.org/officeDocument/2006/relationships/image" Target="../media/image44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2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-346840" y="3471491"/>
            <a:ext cx="77580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  <a:latin typeface="+mj-lt"/>
                <a:ea typeface="Ubuntu Light" charset="0"/>
                <a:cs typeface="Ubuntu Light" charset="0"/>
              </a:rPr>
              <a:t>Moderní vizualizační platforma pro </a:t>
            </a:r>
            <a:r>
              <a:rPr lang="cs-CZ" sz="2800" b="1" dirty="0" err="1" smtClean="0">
                <a:solidFill>
                  <a:schemeClr val="bg1"/>
                </a:solidFill>
                <a:latin typeface="+mj-lt"/>
                <a:ea typeface="Ubuntu Light" charset="0"/>
                <a:cs typeface="Ubuntu Light" charset="0"/>
              </a:rPr>
              <a:t>IoT</a:t>
            </a:r>
            <a:r>
              <a:rPr lang="cs-CZ" sz="2800" b="1" dirty="0" smtClean="0">
                <a:solidFill>
                  <a:schemeClr val="bg1"/>
                </a:solidFill>
                <a:latin typeface="+mj-lt"/>
                <a:ea typeface="Ubuntu Light" charset="0"/>
                <a:cs typeface="Ubuntu Light" charset="0"/>
              </a:rPr>
              <a:t> sítě</a:t>
            </a:r>
            <a:endParaRPr lang="en-US" sz="2800" b="1" dirty="0">
              <a:solidFill>
                <a:schemeClr val="bg1"/>
              </a:solidFill>
              <a:latin typeface="+mj-lt"/>
              <a:ea typeface="Ubuntu Light" charset="0"/>
              <a:cs typeface="Ubuntu Light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41557" y="6327740"/>
            <a:ext cx="16644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smtClean="0">
                <a:solidFill>
                  <a:schemeClr val="bg1"/>
                </a:solidFill>
                <a:latin typeface="Ubuntu" charset="0"/>
                <a:ea typeface="Ubuntu" charset="0"/>
                <a:cs typeface="Ubuntu" charset="0"/>
              </a:rPr>
              <a:t>2.2.2017</a:t>
            </a:r>
            <a:endParaRPr lang="en-US" sz="2000" dirty="0">
              <a:solidFill>
                <a:schemeClr val="bg1"/>
              </a:solidFill>
              <a:latin typeface="Ubuntu" charset="0"/>
              <a:ea typeface="Ubuntu" charset="0"/>
              <a:cs typeface="Ubuntu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5254" y="3952671"/>
            <a:ext cx="77580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err="1" smtClean="0">
                <a:solidFill>
                  <a:schemeClr val="bg1"/>
                </a:solidFill>
                <a:latin typeface="+mj-lt"/>
                <a:ea typeface="Ubuntu Light" charset="0"/>
                <a:cs typeface="Ubuntu Light" charset="0"/>
              </a:rPr>
              <a:t>Modern</a:t>
            </a:r>
            <a:r>
              <a:rPr lang="cs-CZ" sz="2800" b="1" dirty="0" smtClean="0">
                <a:solidFill>
                  <a:schemeClr val="bg1"/>
                </a:solidFill>
                <a:latin typeface="+mj-lt"/>
                <a:ea typeface="Ubuntu Light" charset="0"/>
                <a:cs typeface="Ubuntu Light" charset="0"/>
              </a:rPr>
              <a:t> </a:t>
            </a:r>
            <a:r>
              <a:rPr lang="cs-CZ" sz="2800" b="1" dirty="0" err="1" smtClean="0">
                <a:solidFill>
                  <a:schemeClr val="bg1"/>
                </a:solidFill>
                <a:latin typeface="+mj-lt"/>
                <a:ea typeface="Ubuntu Light" charset="0"/>
                <a:cs typeface="Ubuntu Light" charset="0"/>
              </a:rPr>
              <a:t>Visualisation</a:t>
            </a:r>
            <a:r>
              <a:rPr lang="cs-CZ" sz="2800" b="1" dirty="0" smtClean="0">
                <a:solidFill>
                  <a:schemeClr val="bg1"/>
                </a:solidFill>
                <a:latin typeface="+mj-lt"/>
                <a:ea typeface="Ubuntu Light" charset="0"/>
                <a:cs typeface="Ubuntu Light" charset="0"/>
              </a:rPr>
              <a:t> </a:t>
            </a:r>
            <a:r>
              <a:rPr lang="cs-CZ" sz="2800" b="1" dirty="0" err="1" smtClean="0">
                <a:solidFill>
                  <a:schemeClr val="bg1"/>
                </a:solidFill>
                <a:latin typeface="+mj-lt"/>
                <a:ea typeface="Ubuntu Light" charset="0"/>
                <a:cs typeface="Ubuntu Light" charset="0"/>
              </a:rPr>
              <a:t>Platform</a:t>
            </a:r>
            <a:r>
              <a:rPr lang="cs-CZ" sz="2800" b="1" dirty="0" smtClean="0">
                <a:solidFill>
                  <a:schemeClr val="bg1"/>
                </a:solidFill>
                <a:latin typeface="+mj-lt"/>
                <a:ea typeface="Ubuntu Light" charset="0"/>
                <a:cs typeface="Ubuntu Light" charset="0"/>
              </a:rPr>
              <a:t> </a:t>
            </a:r>
            <a:r>
              <a:rPr lang="cs-CZ" sz="2800" b="1" dirty="0" err="1" smtClean="0">
                <a:solidFill>
                  <a:schemeClr val="bg1"/>
                </a:solidFill>
                <a:latin typeface="+mj-lt"/>
                <a:ea typeface="Ubuntu Light" charset="0"/>
                <a:cs typeface="Ubuntu Light" charset="0"/>
              </a:rPr>
              <a:t>for</a:t>
            </a:r>
            <a:r>
              <a:rPr lang="cs-CZ" sz="2800" b="1" dirty="0" smtClean="0">
                <a:solidFill>
                  <a:schemeClr val="bg1"/>
                </a:solidFill>
                <a:latin typeface="+mj-lt"/>
                <a:ea typeface="Ubuntu Light" charset="0"/>
                <a:cs typeface="Ubuntu Light" charset="0"/>
              </a:rPr>
              <a:t> </a:t>
            </a:r>
            <a:r>
              <a:rPr lang="cs-CZ" sz="2800" b="1" dirty="0" err="1" smtClean="0">
                <a:solidFill>
                  <a:schemeClr val="bg1"/>
                </a:solidFill>
                <a:latin typeface="+mj-lt"/>
                <a:ea typeface="Ubuntu Light" charset="0"/>
                <a:cs typeface="Ubuntu Light" charset="0"/>
              </a:rPr>
              <a:t>IoT</a:t>
            </a:r>
            <a:r>
              <a:rPr lang="cs-CZ" sz="2800" b="1" dirty="0" smtClean="0">
                <a:solidFill>
                  <a:schemeClr val="bg1"/>
                </a:solidFill>
                <a:latin typeface="+mj-lt"/>
                <a:ea typeface="Ubuntu Light" charset="0"/>
                <a:cs typeface="Ubuntu Light" charset="0"/>
              </a:rPr>
              <a:t> </a:t>
            </a:r>
            <a:r>
              <a:rPr lang="cs-CZ" sz="2800" b="1" dirty="0" err="1" smtClean="0">
                <a:solidFill>
                  <a:schemeClr val="bg1"/>
                </a:solidFill>
                <a:latin typeface="+mj-lt"/>
                <a:ea typeface="Ubuntu Light" charset="0"/>
                <a:cs typeface="Ubuntu Light" charset="0"/>
              </a:rPr>
              <a:t>networks</a:t>
            </a:r>
            <a:endParaRPr lang="en-US" sz="2800" b="1" dirty="0">
              <a:solidFill>
                <a:schemeClr val="bg1"/>
              </a:solidFill>
              <a:latin typeface="+mj-lt"/>
              <a:ea typeface="Ubuntu Light" charset="0"/>
              <a:cs typeface="Ubuntu Light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5053" y="1721706"/>
            <a:ext cx="8543925" cy="2598045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38539" y="405811"/>
            <a:ext cx="8321097" cy="1085409"/>
          </a:xfrm>
        </p:spPr>
        <p:txBody>
          <a:bodyPr/>
          <a:lstStyle/>
          <a:p>
            <a:r>
              <a:rPr lang="cs-CZ" sz="3200" dirty="0">
                <a:solidFill>
                  <a:srgbClr val="0084C8"/>
                </a:solidFill>
                <a:latin typeface="Ubuntu" charset="0"/>
              </a:rPr>
              <a:t>Co děláme?</a:t>
            </a:r>
            <a:endParaRPr lang="en-US" sz="3200" dirty="0">
              <a:solidFill>
                <a:srgbClr val="0084C8"/>
              </a:solidFill>
              <a:latin typeface="Ubuntu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www.myscada.org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18D23C4-3EC7-7941-98BE-CED8617F9F3C}" type="slidenum">
              <a:rPr lang="cs-CZ" smtClean="0"/>
              <a:pPr>
                <a:defRPr/>
              </a:pPr>
              <a:t>2</a:t>
            </a:fld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1565" y="4800600"/>
            <a:ext cx="84109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rgbClr val="0084C8"/>
                </a:solidFill>
              </a:rPr>
              <a:t>s</a:t>
            </a:r>
            <a:r>
              <a:rPr lang="cs-CZ" sz="2400" dirty="0" smtClean="0">
                <a:solidFill>
                  <a:srgbClr val="0084C8"/>
                </a:solidFill>
              </a:rPr>
              <a:t>běr dat	 -&gt; 	vizualizace 	-&gt; 	optimalizace </a:t>
            </a:r>
            <a:endParaRPr lang="en-US" sz="2400" dirty="0">
              <a:solidFill>
                <a:srgbClr val="0084C8"/>
              </a:solidFill>
            </a:endParaRPr>
          </a:p>
        </p:txBody>
      </p:sp>
      <p:sp>
        <p:nvSpPr>
          <p:cNvPr id="9" name="TextovéPole 6"/>
          <p:cNvSpPr txBox="1"/>
          <p:nvPr/>
        </p:nvSpPr>
        <p:spPr>
          <a:xfrm>
            <a:off x="504497" y="5576888"/>
            <a:ext cx="84109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smtClean="0">
                <a:solidFill>
                  <a:srgbClr val="0084C8"/>
                </a:solidFill>
              </a:rPr>
              <a:t>&lt;-</a:t>
            </a:r>
            <a:r>
              <a:rPr lang="cs-CZ" sz="2400">
                <a:solidFill>
                  <a:srgbClr val="0084C8"/>
                </a:solidFill>
              </a:rPr>
              <a:t> </a:t>
            </a:r>
            <a:r>
              <a:rPr lang="cs-CZ" sz="2400" smtClean="0">
                <a:solidFill>
                  <a:srgbClr val="0084C8"/>
                </a:solidFill>
              </a:rPr>
              <a:t>  	 řízení </a:t>
            </a:r>
            <a:r>
              <a:rPr lang="cs-CZ" sz="2400" dirty="0" smtClean="0">
                <a:solidFill>
                  <a:srgbClr val="0084C8"/>
                </a:solidFill>
              </a:rPr>
              <a:t>		&lt;-</a:t>
            </a:r>
            <a:endParaRPr lang="en-US" sz="2400" dirty="0">
              <a:solidFill>
                <a:srgbClr val="0084C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7538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5711" y="395872"/>
            <a:ext cx="8543925" cy="1085409"/>
          </a:xfrm>
        </p:spPr>
        <p:txBody>
          <a:bodyPr/>
          <a:lstStyle/>
          <a:p>
            <a:r>
              <a:rPr lang="cs-CZ" sz="3200" dirty="0" smtClean="0">
                <a:solidFill>
                  <a:srgbClr val="0084C8"/>
                </a:solidFill>
                <a:latin typeface="Ubuntu" charset="0"/>
              </a:rPr>
              <a:t>Proč to </a:t>
            </a:r>
            <a:r>
              <a:rPr lang="cs-CZ" sz="3200" dirty="0">
                <a:solidFill>
                  <a:srgbClr val="0084C8"/>
                </a:solidFill>
                <a:latin typeface="Ubuntu" charset="0"/>
              </a:rPr>
              <a:t>děláme?</a:t>
            </a:r>
            <a:endParaRPr lang="en-US" sz="3200" dirty="0">
              <a:solidFill>
                <a:srgbClr val="0084C8"/>
              </a:solidFill>
              <a:latin typeface="Ubuntu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www.myscada.org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18D23C4-3EC7-7941-98BE-CED8617F9F3C}" type="slidenum">
              <a:rPr lang="cs-CZ" smtClean="0"/>
              <a:pPr>
                <a:defRPr/>
              </a:pPr>
              <a:t>3</a:t>
            </a:fld>
            <a:endParaRPr lang="cs-CZ" dirty="0"/>
          </a:p>
        </p:txBody>
      </p:sp>
      <p:sp>
        <p:nvSpPr>
          <p:cNvPr id="8" name="TextovéPole 6"/>
          <p:cNvSpPr txBox="1"/>
          <p:nvPr/>
        </p:nvSpPr>
        <p:spPr>
          <a:xfrm>
            <a:off x="208367" y="3224731"/>
            <a:ext cx="93841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solidFill>
                  <a:srgbClr val="0084C8"/>
                </a:solidFill>
              </a:rPr>
              <a:t>Rádi</a:t>
            </a:r>
            <a:r>
              <a:rPr lang="en-US" sz="2400" dirty="0" smtClean="0">
                <a:solidFill>
                  <a:srgbClr val="0084C8"/>
                </a:solidFill>
              </a:rPr>
              <a:t> </a:t>
            </a:r>
            <a:r>
              <a:rPr lang="en-US" sz="2400" dirty="0" err="1" smtClean="0">
                <a:solidFill>
                  <a:srgbClr val="0084C8"/>
                </a:solidFill>
              </a:rPr>
              <a:t>děláme</a:t>
            </a:r>
            <a:r>
              <a:rPr lang="en-US" sz="2400" dirty="0" smtClean="0">
                <a:solidFill>
                  <a:srgbClr val="0084C8"/>
                </a:solidFill>
              </a:rPr>
              <a:t> </a:t>
            </a:r>
            <a:r>
              <a:rPr lang="en-US" sz="2400" dirty="0" err="1" smtClean="0">
                <a:solidFill>
                  <a:srgbClr val="0084C8"/>
                </a:solidFill>
              </a:rPr>
              <a:t>věci</a:t>
            </a:r>
            <a:r>
              <a:rPr lang="en-US" sz="2400" dirty="0" smtClean="0">
                <a:solidFill>
                  <a:srgbClr val="0084C8"/>
                </a:solidFill>
              </a:rPr>
              <a:t> </a:t>
            </a:r>
            <a:r>
              <a:rPr lang="en-US" sz="2400" dirty="0" err="1" smtClean="0">
                <a:solidFill>
                  <a:srgbClr val="0084C8"/>
                </a:solidFill>
              </a:rPr>
              <a:t>jednodušší</a:t>
            </a:r>
            <a:r>
              <a:rPr lang="en-US" sz="2400" dirty="0" smtClean="0">
                <a:solidFill>
                  <a:srgbClr val="0084C8"/>
                </a:solidFill>
              </a:rPr>
              <a:t>..</a:t>
            </a:r>
            <a:endParaRPr lang="en-US" sz="2400" dirty="0">
              <a:solidFill>
                <a:srgbClr val="0084C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531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dirty="0"/>
              <a:t>www.myscada.org</a:t>
            </a:r>
          </a:p>
        </p:txBody>
      </p:sp>
      <p:sp>
        <p:nvSpPr>
          <p:cNvPr id="9221" name="Slide Number Placeholder 4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rgbClr val="0071B4"/>
                </a:solidFill>
                <a:latin typeface="Ubuntu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rgbClr val="0071B4"/>
                </a:solidFill>
                <a:latin typeface="Ubuntu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rgbClr val="0071B4"/>
                </a:solidFill>
                <a:latin typeface="Ubuntu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896201CE-D6B1-8049-980E-024AAE423022}" type="slidenum">
              <a:rPr lang="cs-CZ" altLang="cs-CZ" sz="1200">
                <a:solidFill>
                  <a:schemeClr val="bg1"/>
                </a:solidFill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</a:t>
            </a:fld>
            <a:endParaRPr lang="cs-CZ" altLang="cs-CZ" sz="1200">
              <a:solidFill>
                <a:schemeClr val="bg1"/>
              </a:solidFill>
            </a:endParaRPr>
          </a:p>
        </p:txBody>
      </p:sp>
      <p:pic>
        <p:nvPicPr>
          <p:cNvPr id="7" name="Picture 4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2086" t="29453" r="34836" b="58625"/>
          <a:stretch/>
        </p:blipFill>
        <p:spPr bwMode="auto">
          <a:xfrm>
            <a:off x="4581557" y="3500905"/>
            <a:ext cx="914400" cy="518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</p:pic>
      <p:pic>
        <p:nvPicPr>
          <p:cNvPr id="9" name="Picture 4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7094" t="59351" b="24330"/>
          <a:stretch/>
        </p:blipFill>
        <p:spPr>
          <a:xfrm>
            <a:off x="6773214" y="3389071"/>
            <a:ext cx="1308503" cy="713221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31293" y="5755135"/>
            <a:ext cx="624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PLC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592190" y="5755135"/>
            <a:ext cx="7986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SigFox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588469" y="5755135"/>
            <a:ext cx="7258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DB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7232" y="4125436"/>
            <a:ext cx="1311214" cy="1447799"/>
          </a:xfrm>
          <a:prstGeom prst="rect">
            <a:avLst/>
          </a:prstGeom>
        </p:spPr>
      </p:pic>
      <p:pic>
        <p:nvPicPr>
          <p:cNvPr id="18" name="Picture 4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7094" t="59351" b="24330"/>
          <a:stretch/>
        </p:blipFill>
        <p:spPr>
          <a:xfrm flipH="1">
            <a:off x="1901295" y="3403669"/>
            <a:ext cx="1308503" cy="71322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1220" y="4225336"/>
            <a:ext cx="1120574" cy="124799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37159" y="4135399"/>
            <a:ext cx="1636921" cy="143783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91690" y="1452261"/>
            <a:ext cx="2199632" cy="1908630"/>
          </a:xfrm>
          <a:prstGeom prst="rect">
            <a:avLst/>
          </a:prstGeom>
        </p:spPr>
      </p:pic>
      <p:sp>
        <p:nvSpPr>
          <p:cNvPr id="15" name="Nadpis 2"/>
          <p:cNvSpPr>
            <a:spLocks noGrp="1"/>
          </p:cNvSpPr>
          <p:nvPr>
            <p:ph type="title"/>
          </p:nvPr>
        </p:nvSpPr>
        <p:spPr>
          <a:xfrm>
            <a:off x="117366" y="625838"/>
            <a:ext cx="6493641" cy="586664"/>
          </a:xfrm>
        </p:spPr>
        <p:txBody>
          <a:bodyPr/>
          <a:lstStyle/>
          <a:p>
            <a:r>
              <a:rPr lang="cs-CZ" sz="3200" dirty="0" smtClean="0">
                <a:solidFill>
                  <a:srgbClr val="0084C8"/>
                </a:solidFill>
                <a:latin typeface="Ubuntu" charset="0"/>
              </a:rPr>
              <a:t>Jedna vizualizace, </a:t>
            </a:r>
            <a:r>
              <a:rPr lang="cs-CZ" sz="3200" smtClean="0">
                <a:solidFill>
                  <a:srgbClr val="0084C8"/>
                </a:solidFill>
                <a:latin typeface="Ubuntu" charset="0"/>
              </a:rPr>
              <a:t>mnoho možností</a:t>
            </a:r>
            <a:endParaRPr lang="en-US" sz="3200" dirty="0">
              <a:solidFill>
                <a:srgbClr val="0084C8"/>
              </a:solidFill>
              <a:latin typeface="Ubuntu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790577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79358" y="1540834"/>
            <a:ext cx="8918575" cy="4351338"/>
          </a:xfrm>
        </p:spPr>
        <p:txBody>
          <a:bodyPr/>
          <a:lstStyle/>
          <a:p>
            <a:pPr>
              <a:lnSpc>
                <a:spcPct val="120000"/>
              </a:lnSpc>
              <a:buFont typeface="Wingdings" charset="2"/>
              <a:buChar char="§"/>
              <a:defRPr/>
            </a:pPr>
            <a:r>
              <a:rPr lang="cs-CZ" sz="2400" dirty="0" smtClean="0">
                <a:solidFill>
                  <a:srgbClr val="0084C8"/>
                </a:solidFill>
              </a:rPr>
              <a:t>Platforma vhodná pro </a:t>
            </a:r>
            <a:r>
              <a:rPr lang="cs-CZ" sz="2400" b="1" dirty="0" smtClean="0">
                <a:solidFill>
                  <a:srgbClr val="0084C8"/>
                </a:solidFill>
              </a:rPr>
              <a:t>různé typy a velikosti projektu </a:t>
            </a:r>
          </a:p>
          <a:p>
            <a:pPr marL="0" indent="0">
              <a:lnSpc>
                <a:spcPct val="120000"/>
              </a:lnSpc>
              <a:buNone/>
              <a:defRPr/>
            </a:pPr>
            <a:r>
              <a:rPr lang="cs-CZ" sz="2400" dirty="0" smtClean="0">
                <a:solidFill>
                  <a:srgbClr val="0084C8"/>
                </a:solidFill>
              </a:rPr>
              <a:t>     od domácí automatizace          -&gt;           po řízení velkých továren</a:t>
            </a:r>
          </a:p>
          <a:p>
            <a:pPr>
              <a:lnSpc>
                <a:spcPct val="120000"/>
              </a:lnSpc>
              <a:buFont typeface="Wingdings" charset="2"/>
              <a:buChar char="§"/>
              <a:defRPr/>
            </a:pPr>
            <a:endParaRPr lang="cs-CZ" sz="2000" dirty="0" smtClean="0">
              <a:solidFill>
                <a:srgbClr val="0084C8"/>
              </a:solidFill>
            </a:endParaRPr>
          </a:p>
          <a:p>
            <a:pPr>
              <a:lnSpc>
                <a:spcPct val="120000"/>
              </a:lnSpc>
              <a:buFont typeface="Wingdings" charset="2"/>
              <a:buChar char="§"/>
              <a:defRPr/>
            </a:pPr>
            <a:endParaRPr lang="cs-CZ" sz="2000" dirty="0" smtClean="0">
              <a:solidFill>
                <a:srgbClr val="0084C8"/>
              </a:solidFill>
            </a:endParaRPr>
          </a:p>
          <a:p>
            <a:pPr>
              <a:lnSpc>
                <a:spcPct val="120000"/>
              </a:lnSpc>
              <a:buFont typeface="Wingdings" charset="2"/>
              <a:buChar char="§"/>
              <a:defRPr/>
            </a:pPr>
            <a:endParaRPr lang="cs-CZ" sz="2000" dirty="0" smtClean="0">
              <a:solidFill>
                <a:srgbClr val="0084C8"/>
              </a:solidFill>
            </a:endParaRPr>
          </a:p>
          <a:p>
            <a:pPr>
              <a:lnSpc>
                <a:spcPct val="120000"/>
              </a:lnSpc>
              <a:buFont typeface="Wingdings" charset="2"/>
              <a:buChar char="§"/>
              <a:defRPr/>
            </a:pPr>
            <a:endParaRPr lang="cs-CZ" sz="2000" b="1" dirty="0" smtClean="0">
              <a:solidFill>
                <a:srgbClr val="0084C8"/>
              </a:solidFill>
            </a:endParaRPr>
          </a:p>
          <a:p>
            <a:pPr>
              <a:buFont typeface="Wingdings" charset="2"/>
              <a:buChar char="§"/>
              <a:defRPr/>
            </a:pPr>
            <a:endParaRPr lang="cs-CZ" sz="2000" dirty="0">
              <a:solidFill>
                <a:srgbClr val="72ACDA"/>
              </a:solidFill>
            </a:endParaRPr>
          </a:p>
          <a:p>
            <a:pPr>
              <a:buFont typeface="Wingdings" charset="2"/>
              <a:buChar char="§"/>
              <a:defRPr/>
            </a:pPr>
            <a:endParaRPr lang="cs-CZ" sz="2000" dirty="0">
              <a:solidFill>
                <a:srgbClr val="72ACDA"/>
              </a:solidFill>
            </a:endParaRPr>
          </a:p>
        </p:txBody>
      </p:sp>
      <p:sp>
        <p:nvSpPr>
          <p:cNvPr id="9219" name="Title 2"/>
          <p:cNvSpPr>
            <a:spLocks noGrp="1"/>
          </p:cNvSpPr>
          <p:nvPr>
            <p:ph type="title"/>
          </p:nvPr>
        </p:nvSpPr>
        <p:spPr>
          <a:xfrm>
            <a:off x="371475" y="242997"/>
            <a:ext cx="8543925" cy="1325563"/>
          </a:xfrm>
        </p:spPr>
        <p:txBody>
          <a:bodyPr/>
          <a:lstStyle/>
          <a:p>
            <a:r>
              <a:rPr lang="cs-CZ" altLang="cs-CZ" sz="3200" dirty="0">
                <a:solidFill>
                  <a:srgbClr val="0084C8"/>
                </a:solidFill>
                <a:latin typeface="Ubuntu" charset="0"/>
              </a:rPr>
              <a:t>Vizualizace snadno a rychle</a:t>
            </a:r>
            <a:r>
              <a:rPr lang="mr-IN" altLang="cs-CZ" sz="3200" dirty="0">
                <a:solidFill>
                  <a:srgbClr val="0084C8"/>
                </a:solidFill>
                <a:latin typeface="Ubuntu" charset="0"/>
              </a:rPr>
              <a:t>…</a:t>
            </a:r>
            <a:endParaRPr lang="cs-CZ" altLang="cs-CZ" sz="3200" dirty="0">
              <a:solidFill>
                <a:srgbClr val="0084C8"/>
              </a:solidFill>
              <a:latin typeface="Ubuntu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dirty="0"/>
              <a:t>www.myscada.org</a:t>
            </a:r>
          </a:p>
        </p:txBody>
      </p:sp>
      <p:sp>
        <p:nvSpPr>
          <p:cNvPr id="9221" name="Slide Number Placeholder 4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rgbClr val="0071B4"/>
                </a:solidFill>
                <a:latin typeface="Ubuntu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rgbClr val="0071B4"/>
                </a:solidFill>
                <a:latin typeface="Ubuntu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rgbClr val="0071B4"/>
                </a:solidFill>
                <a:latin typeface="Ubuntu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896201CE-D6B1-8049-980E-024AAE423022}" type="slidenum">
              <a:rPr lang="cs-CZ" altLang="cs-CZ" sz="1200">
                <a:solidFill>
                  <a:schemeClr val="bg1"/>
                </a:solidFill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5</a:t>
            </a:fld>
            <a:endParaRPr lang="cs-CZ" altLang="cs-CZ" sz="1200">
              <a:solidFill>
                <a:schemeClr val="bg1"/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-480000">
            <a:off x="696858" y="3488692"/>
            <a:ext cx="3190931" cy="1697651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228" y="3274906"/>
            <a:ext cx="3698821" cy="2777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12973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79358" y="1540834"/>
            <a:ext cx="8918575" cy="4351338"/>
          </a:xfrm>
        </p:spPr>
        <p:txBody>
          <a:bodyPr/>
          <a:lstStyle/>
          <a:p>
            <a:pPr>
              <a:lnSpc>
                <a:spcPct val="120000"/>
              </a:lnSpc>
              <a:buFont typeface="Wingdings" charset="2"/>
              <a:buChar char="§"/>
              <a:defRPr/>
            </a:pPr>
            <a:r>
              <a:rPr lang="cs-CZ" sz="2400" dirty="0" smtClean="0">
                <a:solidFill>
                  <a:srgbClr val="0084C8"/>
                </a:solidFill>
              </a:rPr>
              <a:t>Přehled nad technologií 24/7 – v reálném čase</a:t>
            </a:r>
          </a:p>
          <a:p>
            <a:pPr>
              <a:lnSpc>
                <a:spcPct val="120000"/>
              </a:lnSpc>
              <a:buFont typeface="Wingdings" charset="2"/>
              <a:buChar char="§"/>
              <a:defRPr/>
            </a:pPr>
            <a:endParaRPr lang="cs-CZ" sz="2000" dirty="0" smtClean="0">
              <a:solidFill>
                <a:srgbClr val="0084C8"/>
              </a:solidFill>
            </a:endParaRPr>
          </a:p>
          <a:p>
            <a:pPr>
              <a:lnSpc>
                <a:spcPct val="120000"/>
              </a:lnSpc>
              <a:buFont typeface="Wingdings" charset="2"/>
              <a:buChar char="§"/>
              <a:defRPr/>
            </a:pPr>
            <a:endParaRPr lang="cs-CZ" sz="2000" dirty="0" smtClean="0">
              <a:solidFill>
                <a:srgbClr val="0084C8"/>
              </a:solidFill>
            </a:endParaRPr>
          </a:p>
          <a:p>
            <a:pPr>
              <a:lnSpc>
                <a:spcPct val="120000"/>
              </a:lnSpc>
              <a:buFont typeface="Wingdings" charset="2"/>
              <a:buChar char="§"/>
              <a:defRPr/>
            </a:pPr>
            <a:endParaRPr lang="cs-CZ" sz="2000" b="1" dirty="0" smtClean="0">
              <a:solidFill>
                <a:srgbClr val="0084C8"/>
              </a:solidFill>
            </a:endParaRPr>
          </a:p>
          <a:p>
            <a:pPr>
              <a:buFont typeface="Wingdings" charset="2"/>
              <a:buChar char="§"/>
              <a:defRPr/>
            </a:pPr>
            <a:endParaRPr lang="cs-CZ" sz="2000" dirty="0">
              <a:solidFill>
                <a:srgbClr val="72ACDA"/>
              </a:solidFill>
            </a:endParaRPr>
          </a:p>
          <a:p>
            <a:pPr>
              <a:buFont typeface="Wingdings" charset="2"/>
              <a:buChar char="§"/>
              <a:defRPr/>
            </a:pPr>
            <a:endParaRPr lang="cs-CZ" sz="2000" dirty="0">
              <a:solidFill>
                <a:srgbClr val="72ACDA"/>
              </a:solidFill>
            </a:endParaRPr>
          </a:p>
        </p:txBody>
      </p:sp>
      <p:sp>
        <p:nvSpPr>
          <p:cNvPr id="9219" name="Title 2"/>
          <p:cNvSpPr>
            <a:spLocks noGrp="1"/>
          </p:cNvSpPr>
          <p:nvPr>
            <p:ph type="title"/>
          </p:nvPr>
        </p:nvSpPr>
        <p:spPr>
          <a:xfrm>
            <a:off x="248478" y="486613"/>
            <a:ext cx="6782943" cy="830484"/>
          </a:xfrm>
        </p:spPr>
        <p:txBody>
          <a:bodyPr/>
          <a:lstStyle/>
          <a:p>
            <a:r>
              <a:rPr lang="cs-CZ" altLang="cs-CZ" sz="3200" dirty="0" smtClean="0">
                <a:solidFill>
                  <a:srgbClr val="0084C8"/>
                </a:solidFill>
                <a:latin typeface="Ubuntu" charset="0"/>
              </a:rPr>
              <a:t>Vizualizace snadno a rychle</a:t>
            </a:r>
            <a:r>
              <a:rPr lang="mr-IN" altLang="cs-CZ" sz="3200" dirty="0" smtClean="0">
                <a:solidFill>
                  <a:srgbClr val="0084C8"/>
                </a:solidFill>
                <a:latin typeface="Ubuntu" charset="0"/>
              </a:rPr>
              <a:t>…</a:t>
            </a:r>
            <a:endParaRPr lang="cs-CZ" altLang="cs-CZ" sz="3200" dirty="0">
              <a:solidFill>
                <a:srgbClr val="0084C8"/>
              </a:solidFill>
              <a:latin typeface="Ubuntu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dirty="0"/>
              <a:t>www.myscada.org</a:t>
            </a:r>
          </a:p>
        </p:txBody>
      </p:sp>
      <p:sp>
        <p:nvSpPr>
          <p:cNvPr id="9221" name="Slide Number Placeholder 4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rgbClr val="0071B4"/>
                </a:solidFill>
                <a:latin typeface="Ubuntu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rgbClr val="0071B4"/>
                </a:solidFill>
                <a:latin typeface="Ubuntu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rgbClr val="0071B4"/>
                </a:solidFill>
                <a:latin typeface="Ubuntu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896201CE-D6B1-8049-980E-024AAE423022}" type="slidenum">
              <a:rPr lang="cs-CZ" altLang="cs-CZ" sz="1200">
                <a:solidFill>
                  <a:schemeClr val="bg1"/>
                </a:solidFill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6</a:t>
            </a:fld>
            <a:endParaRPr lang="cs-CZ" altLang="cs-CZ" sz="1200">
              <a:solidFill>
                <a:schemeClr val="bg1"/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3848" y="2230821"/>
            <a:ext cx="6726049" cy="4066831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79358" y="1540834"/>
            <a:ext cx="8918575" cy="4351338"/>
          </a:xfrm>
        </p:spPr>
        <p:txBody>
          <a:bodyPr/>
          <a:lstStyle/>
          <a:p>
            <a:pPr>
              <a:lnSpc>
                <a:spcPct val="120000"/>
              </a:lnSpc>
              <a:buFont typeface="Wingdings" charset="2"/>
              <a:buChar char="§"/>
              <a:defRPr/>
            </a:pPr>
            <a:r>
              <a:rPr lang="cs-CZ" sz="2400" dirty="0" smtClean="0">
                <a:solidFill>
                  <a:srgbClr val="0084C8"/>
                </a:solidFill>
              </a:rPr>
              <a:t>Snadno přizpůsobitelné </a:t>
            </a:r>
            <a:r>
              <a:rPr lang="cs-CZ" sz="2400" dirty="0">
                <a:solidFill>
                  <a:srgbClr val="0084C8"/>
                </a:solidFill>
              </a:rPr>
              <a:t>požadavkům klienta – </a:t>
            </a:r>
            <a:r>
              <a:rPr lang="cs-CZ" sz="2400" b="1" dirty="0">
                <a:solidFill>
                  <a:srgbClr val="0084C8"/>
                </a:solidFill>
              </a:rPr>
              <a:t>univerzalita</a:t>
            </a:r>
            <a:endParaRPr lang="cs-CZ" sz="2400" dirty="0">
              <a:solidFill>
                <a:srgbClr val="0084C8"/>
              </a:solidFill>
            </a:endParaRPr>
          </a:p>
          <a:p>
            <a:pPr>
              <a:lnSpc>
                <a:spcPct val="120000"/>
              </a:lnSpc>
              <a:buFont typeface="Wingdings" charset="2"/>
              <a:buChar char="§"/>
              <a:defRPr/>
            </a:pPr>
            <a:endParaRPr lang="cs-CZ" sz="2000" dirty="0" smtClean="0">
              <a:solidFill>
                <a:srgbClr val="0084C8"/>
              </a:solidFill>
            </a:endParaRPr>
          </a:p>
          <a:p>
            <a:pPr>
              <a:lnSpc>
                <a:spcPct val="120000"/>
              </a:lnSpc>
              <a:buFont typeface="Wingdings" charset="2"/>
              <a:buChar char="§"/>
              <a:defRPr/>
            </a:pPr>
            <a:endParaRPr lang="cs-CZ" sz="2000" dirty="0" smtClean="0">
              <a:solidFill>
                <a:srgbClr val="0084C8"/>
              </a:solidFill>
            </a:endParaRPr>
          </a:p>
          <a:p>
            <a:pPr>
              <a:lnSpc>
                <a:spcPct val="120000"/>
              </a:lnSpc>
              <a:buFont typeface="Wingdings" charset="2"/>
              <a:buChar char="§"/>
              <a:defRPr/>
            </a:pPr>
            <a:endParaRPr lang="cs-CZ" sz="2000" b="1" dirty="0" smtClean="0">
              <a:solidFill>
                <a:srgbClr val="0084C8"/>
              </a:solidFill>
            </a:endParaRPr>
          </a:p>
          <a:p>
            <a:pPr>
              <a:buFont typeface="Wingdings" charset="2"/>
              <a:buChar char="§"/>
              <a:defRPr/>
            </a:pPr>
            <a:endParaRPr lang="cs-CZ" sz="2000" dirty="0">
              <a:solidFill>
                <a:srgbClr val="72ACDA"/>
              </a:solidFill>
            </a:endParaRPr>
          </a:p>
          <a:p>
            <a:pPr>
              <a:buFont typeface="Wingdings" charset="2"/>
              <a:buChar char="§"/>
              <a:defRPr/>
            </a:pPr>
            <a:endParaRPr lang="cs-CZ" sz="2000" dirty="0">
              <a:solidFill>
                <a:srgbClr val="72ACDA"/>
              </a:solidFill>
            </a:endParaRPr>
          </a:p>
        </p:txBody>
      </p:sp>
      <p:sp>
        <p:nvSpPr>
          <p:cNvPr id="9219" name="Title 2"/>
          <p:cNvSpPr>
            <a:spLocks noGrp="1"/>
          </p:cNvSpPr>
          <p:nvPr>
            <p:ph type="title"/>
          </p:nvPr>
        </p:nvSpPr>
        <p:spPr>
          <a:xfrm>
            <a:off x="1" y="242997"/>
            <a:ext cx="8915400" cy="1325563"/>
          </a:xfrm>
        </p:spPr>
        <p:txBody>
          <a:bodyPr/>
          <a:lstStyle/>
          <a:p>
            <a:r>
              <a:rPr lang="cs-CZ" altLang="cs-CZ" sz="3200" dirty="0">
                <a:solidFill>
                  <a:srgbClr val="0084C8"/>
                </a:solidFill>
                <a:latin typeface="Ubuntu" charset="0"/>
              </a:rPr>
              <a:t>Vizualizace snadno a rychle</a:t>
            </a:r>
            <a:r>
              <a:rPr lang="mr-IN" altLang="cs-CZ" sz="3200" dirty="0">
                <a:solidFill>
                  <a:srgbClr val="0084C8"/>
                </a:solidFill>
                <a:latin typeface="Ubuntu" charset="0"/>
              </a:rPr>
              <a:t>…</a:t>
            </a:r>
            <a:endParaRPr lang="cs-CZ" altLang="cs-CZ" sz="3200" dirty="0">
              <a:solidFill>
                <a:srgbClr val="0084C8"/>
              </a:solidFill>
              <a:latin typeface="Ubuntu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dirty="0"/>
              <a:t>www.myscada.org</a:t>
            </a:r>
          </a:p>
        </p:txBody>
      </p:sp>
      <p:sp>
        <p:nvSpPr>
          <p:cNvPr id="9221" name="Slide Number Placeholder 4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rgbClr val="0071B4"/>
                </a:solidFill>
                <a:latin typeface="Ubuntu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rgbClr val="0071B4"/>
                </a:solidFill>
                <a:latin typeface="Ubuntu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rgbClr val="0071B4"/>
                </a:solidFill>
                <a:latin typeface="Ubuntu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896201CE-D6B1-8049-980E-024AAE423022}" type="slidenum">
              <a:rPr lang="cs-CZ" altLang="cs-CZ" sz="1200">
                <a:solidFill>
                  <a:schemeClr val="bg1"/>
                </a:solidFill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7</a:t>
            </a:fld>
            <a:endParaRPr lang="cs-CZ" altLang="cs-CZ" sz="1200">
              <a:solidFill>
                <a:schemeClr val="bg1"/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3848" y="2230821"/>
            <a:ext cx="6726049" cy="4066831"/>
          </a:xfrm>
          <a:prstGeom prst="rect">
            <a:avLst/>
          </a:prstGeom>
        </p:spPr>
      </p:pic>
      <p:pic>
        <p:nvPicPr>
          <p:cNvPr id="7" name="Picture 2" descr="C:\Users\Bara\Desktop\mySCADA\Fotogalerie\Transportation\^D19A38933FB253ADDA54405F0EFA640253FA3ECD131A3A1F6B^pimgpsh_fullsize_distr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28941" y="2427888"/>
            <a:ext cx="5145868" cy="321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939500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71475" y="1320351"/>
            <a:ext cx="8918575" cy="496688"/>
          </a:xfrm>
        </p:spPr>
        <p:txBody>
          <a:bodyPr/>
          <a:lstStyle/>
          <a:p>
            <a:pPr>
              <a:lnSpc>
                <a:spcPct val="120000"/>
              </a:lnSpc>
              <a:buFont typeface="Wingdings" charset="2"/>
              <a:buChar char="§"/>
              <a:defRPr/>
            </a:pPr>
            <a:r>
              <a:rPr lang="cs-CZ" sz="2400" dirty="0" smtClean="0">
                <a:solidFill>
                  <a:srgbClr val="0084C8"/>
                </a:solidFill>
              </a:rPr>
              <a:t>Bez nutnosti programování </a:t>
            </a:r>
            <a:r>
              <a:rPr lang="mr-IN" sz="2400" dirty="0" smtClean="0">
                <a:solidFill>
                  <a:srgbClr val="0084C8"/>
                </a:solidFill>
              </a:rPr>
              <a:t>…</a:t>
            </a:r>
            <a:r>
              <a:rPr lang="cs-CZ" sz="2400" dirty="0" smtClean="0">
                <a:solidFill>
                  <a:srgbClr val="0084C8"/>
                </a:solidFill>
              </a:rPr>
              <a:t> na několik kliků myši</a:t>
            </a:r>
            <a:endParaRPr lang="cs-CZ" sz="2400" dirty="0">
              <a:solidFill>
                <a:srgbClr val="0084C8"/>
              </a:solidFill>
            </a:endParaRPr>
          </a:p>
          <a:p>
            <a:pPr>
              <a:lnSpc>
                <a:spcPct val="120000"/>
              </a:lnSpc>
              <a:buFont typeface="Wingdings" charset="2"/>
              <a:buChar char="§"/>
              <a:defRPr/>
            </a:pPr>
            <a:endParaRPr lang="cs-CZ" sz="2000" dirty="0" smtClean="0">
              <a:solidFill>
                <a:srgbClr val="0084C8"/>
              </a:solidFill>
            </a:endParaRPr>
          </a:p>
          <a:p>
            <a:pPr>
              <a:lnSpc>
                <a:spcPct val="120000"/>
              </a:lnSpc>
              <a:buFont typeface="Wingdings" charset="2"/>
              <a:buChar char="§"/>
              <a:defRPr/>
            </a:pPr>
            <a:endParaRPr lang="cs-CZ" sz="2000" dirty="0" smtClean="0">
              <a:solidFill>
                <a:srgbClr val="0084C8"/>
              </a:solidFill>
            </a:endParaRPr>
          </a:p>
          <a:p>
            <a:pPr>
              <a:lnSpc>
                <a:spcPct val="120000"/>
              </a:lnSpc>
              <a:buFont typeface="Wingdings" charset="2"/>
              <a:buChar char="§"/>
              <a:defRPr/>
            </a:pPr>
            <a:endParaRPr lang="cs-CZ" sz="2000" b="1" dirty="0" smtClean="0">
              <a:solidFill>
                <a:srgbClr val="0084C8"/>
              </a:solidFill>
            </a:endParaRPr>
          </a:p>
          <a:p>
            <a:pPr>
              <a:buFont typeface="Wingdings" charset="2"/>
              <a:buChar char="§"/>
              <a:defRPr/>
            </a:pPr>
            <a:endParaRPr lang="cs-CZ" sz="2000" dirty="0">
              <a:solidFill>
                <a:srgbClr val="72ACDA"/>
              </a:solidFill>
            </a:endParaRPr>
          </a:p>
          <a:p>
            <a:pPr>
              <a:buFont typeface="Wingdings" charset="2"/>
              <a:buChar char="§"/>
              <a:defRPr/>
            </a:pPr>
            <a:endParaRPr lang="cs-CZ" sz="2000" dirty="0">
              <a:solidFill>
                <a:srgbClr val="72ACDA"/>
              </a:solidFill>
            </a:endParaRPr>
          </a:p>
        </p:txBody>
      </p:sp>
      <p:sp>
        <p:nvSpPr>
          <p:cNvPr id="9219" name="Title 2"/>
          <p:cNvSpPr>
            <a:spLocks noGrp="1"/>
          </p:cNvSpPr>
          <p:nvPr>
            <p:ph type="title"/>
          </p:nvPr>
        </p:nvSpPr>
        <p:spPr>
          <a:xfrm>
            <a:off x="371475" y="242997"/>
            <a:ext cx="8543925" cy="1325563"/>
          </a:xfrm>
        </p:spPr>
        <p:txBody>
          <a:bodyPr/>
          <a:lstStyle/>
          <a:p>
            <a:r>
              <a:rPr lang="cs-CZ" altLang="cs-CZ" sz="3200" dirty="0">
                <a:solidFill>
                  <a:srgbClr val="0084C8"/>
                </a:solidFill>
                <a:latin typeface="Ubuntu" charset="0"/>
              </a:rPr>
              <a:t>Vizualizace snadno a rychle</a:t>
            </a:r>
            <a:r>
              <a:rPr lang="mr-IN" altLang="cs-CZ" sz="3200" dirty="0">
                <a:solidFill>
                  <a:srgbClr val="0084C8"/>
                </a:solidFill>
                <a:latin typeface="Ubuntu" charset="0"/>
              </a:rPr>
              <a:t>…</a:t>
            </a:r>
            <a:endParaRPr lang="cs-CZ" altLang="cs-CZ" sz="3200" dirty="0">
              <a:solidFill>
                <a:srgbClr val="0084C8"/>
              </a:solidFill>
              <a:latin typeface="Ubuntu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dirty="0"/>
              <a:t>www.myscada.org</a:t>
            </a:r>
          </a:p>
        </p:txBody>
      </p:sp>
      <p:sp>
        <p:nvSpPr>
          <p:cNvPr id="9221" name="Slide Number Placeholder 4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rgbClr val="0071B4"/>
                </a:solidFill>
                <a:latin typeface="Ubuntu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rgbClr val="0071B4"/>
                </a:solidFill>
                <a:latin typeface="Ubuntu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rgbClr val="0071B4"/>
                </a:solidFill>
                <a:latin typeface="Ubuntu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896201CE-D6B1-8049-980E-024AAE423022}" type="slidenum">
              <a:rPr lang="cs-CZ" altLang="cs-CZ" sz="1200">
                <a:solidFill>
                  <a:schemeClr val="bg1"/>
                </a:solidFill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8</a:t>
            </a:fld>
            <a:endParaRPr lang="cs-CZ" altLang="cs-CZ" sz="1200">
              <a:solidFill>
                <a:schemeClr val="bg1"/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274" y="2037522"/>
            <a:ext cx="7450578" cy="4504909"/>
          </a:xfrm>
          <a:prstGeom prst="rect">
            <a:avLst/>
          </a:prstGeom>
        </p:spPr>
      </p:pic>
      <p:pic>
        <p:nvPicPr>
          <p:cNvPr id="5" name="mySCADA - Time sequence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454966" y="2286001"/>
            <a:ext cx="5665304" cy="3186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09193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20000"/>
              </a:lnSpc>
              <a:buFont typeface="Wingdings" charset="2"/>
              <a:buChar char="§"/>
              <a:defRPr/>
            </a:pPr>
            <a:r>
              <a:rPr lang="cs-CZ" sz="2400" b="1" dirty="0">
                <a:solidFill>
                  <a:srgbClr val="0084C8"/>
                </a:solidFill>
              </a:rPr>
              <a:t>Přístup</a:t>
            </a:r>
            <a:r>
              <a:rPr lang="cs-CZ" sz="2400" dirty="0">
                <a:solidFill>
                  <a:srgbClr val="0084C8"/>
                </a:solidFill>
              </a:rPr>
              <a:t> k vizualizaci </a:t>
            </a:r>
            <a:r>
              <a:rPr lang="cs-CZ" sz="2400" dirty="0" smtClean="0">
                <a:solidFill>
                  <a:srgbClr val="0084C8"/>
                </a:solidFill>
              </a:rPr>
              <a:t>odkudkoliv, kdykoliv </a:t>
            </a:r>
            <a:r>
              <a:rPr lang="cs-CZ" sz="2400" dirty="0">
                <a:solidFill>
                  <a:srgbClr val="0084C8"/>
                </a:solidFill>
              </a:rPr>
              <a:t>a </a:t>
            </a:r>
            <a:endParaRPr lang="cs-CZ" sz="2400" dirty="0" smtClean="0">
              <a:solidFill>
                <a:srgbClr val="0084C8"/>
              </a:solidFill>
            </a:endParaRPr>
          </a:p>
          <a:p>
            <a:pPr marL="0" indent="0">
              <a:lnSpc>
                <a:spcPct val="120000"/>
              </a:lnSpc>
              <a:buNone/>
              <a:defRPr/>
            </a:pPr>
            <a:r>
              <a:rPr lang="cs-CZ" sz="2400" dirty="0">
                <a:solidFill>
                  <a:srgbClr val="0084C8"/>
                </a:solidFill>
              </a:rPr>
              <a:t> </a:t>
            </a:r>
            <a:r>
              <a:rPr lang="cs-CZ" sz="2400" dirty="0" smtClean="0">
                <a:solidFill>
                  <a:srgbClr val="0084C8"/>
                </a:solidFill>
              </a:rPr>
              <a:t>    z </a:t>
            </a:r>
            <a:r>
              <a:rPr lang="cs-CZ" sz="2400" dirty="0">
                <a:solidFill>
                  <a:srgbClr val="0084C8"/>
                </a:solidFill>
              </a:rPr>
              <a:t>jakéhokoliv zařízení </a:t>
            </a:r>
            <a:r>
              <a:rPr lang="cs-CZ" sz="2400" b="1" dirty="0" smtClean="0">
                <a:solidFill>
                  <a:srgbClr val="0084C8"/>
                </a:solidFill>
              </a:rPr>
              <a:t>pomocí </a:t>
            </a:r>
            <a:r>
              <a:rPr lang="cs-CZ" sz="2400" b="1" dirty="0">
                <a:solidFill>
                  <a:srgbClr val="0084C8"/>
                </a:solidFill>
              </a:rPr>
              <a:t>webu či </a:t>
            </a:r>
            <a:r>
              <a:rPr lang="cs-CZ" sz="2400" b="1" dirty="0" smtClean="0">
                <a:solidFill>
                  <a:srgbClr val="0084C8"/>
                </a:solidFill>
              </a:rPr>
              <a:t> nativní aplikace</a:t>
            </a:r>
            <a:endParaRPr lang="cs-CZ" sz="2400" b="1" dirty="0">
              <a:solidFill>
                <a:srgbClr val="0084C8"/>
              </a:solidFill>
            </a:endParaRP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www.myscada.org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18D23C4-3EC7-7941-98BE-CED8617F9F3C}" type="slidenum">
              <a:rPr lang="cs-CZ" smtClean="0"/>
              <a:pPr>
                <a:defRPr/>
              </a:pPr>
              <a:t>9</a:t>
            </a:fld>
            <a:endParaRPr lang="cs-CZ" dirty="0"/>
          </a:p>
        </p:txBody>
      </p:sp>
      <p:sp>
        <p:nvSpPr>
          <p:cNvPr id="6" name="Nadpis 2"/>
          <p:cNvSpPr>
            <a:spLocks noGrp="1"/>
          </p:cNvSpPr>
          <p:nvPr>
            <p:ph type="title"/>
          </p:nvPr>
        </p:nvSpPr>
        <p:spPr>
          <a:xfrm>
            <a:off x="0" y="506118"/>
            <a:ext cx="8543925" cy="834075"/>
          </a:xfrm>
        </p:spPr>
        <p:txBody>
          <a:bodyPr/>
          <a:lstStyle/>
          <a:p>
            <a:r>
              <a:rPr lang="cs-CZ" altLang="cs-CZ" sz="3200" dirty="0">
                <a:solidFill>
                  <a:srgbClr val="0084C8"/>
                </a:solidFill>
                <a:latin typeface="Ubuntu" charset="0"/>
              </a:rPr>
              <a:t>Vizualizace snadno a rychle</a:t>
            </a:r>
            <a:r>
              <a:rPr lang="mr-IN" altLang="cs-CZ" sz="3200" dirty="0">
                <a:solidFill>
                  <a:srgbClr val="0084C8"/>
                </a:solidFill>
                <a:latin typeface="Ubuntu" charset="0"/>
              </a:rPr>
              <a:t>…</a:t>
            </a:r>
            <a:endParaRPr lang="en-US" sz="3200" dirty="0">
              <a:solidFill>
                <a:srgbClr val="0084C8"/>
              </a:solidFill>
              <a:latin typeface="Ubuntu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549" y="2853558"/>
            <a:ext cx="5666438" cy="3443451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5040" y="4995508"/>
            <a:ext cx="777766" cy="777766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1744" y="3008715"/>
            <a:ext cx="2704358" cy="69940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1744" y="3988676"/>
            <a:ext cx="2704358" cy="699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605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1508092"/>
            <a:ext cx="8918575" cy="4351338"/>
          </a:xfrm>
        </p:spPr>
        <p:txBody>
          <a:bodyPr/>
          <a:lstStyle/>
          <a:p>
            <a:pPr>
              <a:lnSpc>
                <a:spcPct val="120000"/>
              </a:lnSpc>
              <a:buFont typeface="Wingdings" charset="2"/>
              <a:buChar char="§"/>
              <a:defRPr/>
            </a:pPr>
            <a:r>
              <a:rPr lang="cs-CZ" sz="2400" dirty="0" smtClean="0">
                <a:solidFill>
                  <a:srgbClr val="0084C8"/>
                </a:solidFill>
              </a:rPr>
              <a:t>Propracované </a:t>
            </a:r>
            <a:r>
              <a:rPr lang="cs-CZ" sz="2400" b="1" dirty="0" smtClean="0">
                <a:solidFill>
                  <a:srgbClr val="0084C8"/>
                </a:solidFill>
              </a:rPr>
              <a:t>alarmy</a:t>
            </a:r>
            <a:r>
              <a:rPr lang="cs-CZ" sz="2400" dirty="0" smtClean="0">
                <a:solidFill>
                  <a:srgbClr val="0084C8"/>
                </a:solidFill>
              </a:rPr>
              <a:t> s </a:t>
            </a:r>
            <a:r>
              <a:rPr lang="cs-CZ" sz="2400" b="1" dirty="0" smtClean="0">
                <a:solidFill>
                  <a:srgbClr val="0084C8"/>
                </a:solidFill>
              </a:rPr>
              <a:t>notifikacemi</a:t>
            </a:r>
            <a:r>
              <a:rPr lang="cs-CZ" sz="2400" dirty="0" smtClean="0">
                <a:solidFill>
                  <a:srgbClr val="0084C8"/>
                </a:solidFill>
              </a:rPr>
              <a:t> pomocí SMS a emailu</a:t>
            </a:r>
            <a:endParaRPr lang="cs-CZ" sz="2400" dirty="0">
              <a:solidFill>
                <a:srgbClr val="0084C8"/>
              </a:solidFill>
            </a:endParaRPr>
          </a:p>
          <a:p>
            <a:pPr>
              <a:lnSpc>
                <a:spcPct val="120000"/>
              </a:lnSpc>
              <a:buFont typeface="Wingdings" charset="2"/>
              <a:buChar char="§"/>
              <a:defRPr/>
            </a:pPr>
            <a:endParaRPr lang="cs-CZ" sz="2000" dirty="0" smtClean="0">
              <a:solidFill>
                <a:srgbClr val="0084C8"/>
              </a:solidFill>
            </a:endParaRPr>
          </a:p>
          <a:p>
            <a:pPr>
              <a:lnSpc>
                <a:spcPct val="120000"/>
              </a:lnSpc>
              <a:buFont typeface="Wingdings" charset="2"/>
              <a:buChar char="§"/>
              <a:defRPr/>
            </a:pPr>
            <a:endParaRPr lang="cs-CZ" sz="2000" dirty="0" smtClean="0">
              <a:solidFill>
                <a:srgbClr val="0084C8"/>
              </a:solidFill>
            </a:endParaRPr>
          </a:p>
          <a:p>
            <a:pPr>
              <a:lnSpc>
                <a:spcPct val="120000"/>
              </a:lnSpc>
              <a:buFont typeface="Wingdings" charset="2"/>
              <a:buChar char="§"/>
              <a:defRPr/>
            </a:pPr>
            <a:endParaRPr lang="cs-CZ" sz="2000" b="1" dirty="0" smtClean="0">
              <a:solidFill>
                <a:srgbClr val="0084C8"/>
              </a:solidFill>
            </a:endParaRPr>
          </a:p>
          <a:p>
            <a:pPr>
              <a:buFont typeface="Wingdings" charset="2"/>
              <a:buChar char="§"/>
              <a:defRPr/>
            </a:pPr>
            <a:endParaRPr lang="cs-CZ" sz="2000" dirty="0">
              <a:solidFill>
                <a:srgbClr val="72ACDA"/>
              </a:solidFill>
            </a:endParaRPr>
          </a:p>
          <a:p>
            <a:pPr>
              <a:buFont typeface="Wingdings" charset="2"/>
              <a:buChar char="§"/>
              <a:defRPr/>
            </a:pPr>
            <a:endParaRPr lang="cs-CZ" sz="2000" dirty="0">
              <a:solidFill>
                <a:srgbClr val="72ACDA"/>
              </a:solidFill>
            </a:endParaRPr>
          </a:p>
        </p:txBody>
      </p:sp>
      <p:sp>
        <p:nvSpPr>
          <p:cNvPr id="9219" name="Title 2"/>
          <p:cNvSpPr>
            <a:spLocks noGrp="1"/>
          </p:cNvSpPr>
          <p:nvPr>
            <p:ph type="title"/>
          </p:nvPr>
        </p:nvSpPr>
        <p:spPr>
          <a:xfrm>
            <a:off x="371475" y="242997"/>
            <a:ext cx="8543925" cy="1325563"/>
          </a:xfrm>
        </p:spPr>
        <p:txBody>
          <a:bodyPr/>
          <a:lstStyle/>
          <a:p>
            <a:r>
              <a:rPr lang="cs-CZ" altLang="cs-CZ" sz="3200" dirty="0">
                <a:solidFill>
                  <a:srgbClr val="0084C8"/>
                </a:solidFill>
                <a:latin typeface="Ubuntu" charset="0"/>
              </a:rPr>
              <a:t>Vizualizace snadno a rychle</a:t>
            </a:r>
            <a:r>
              <a:rPr lang="mr-IN" altLang="cs-CZ" sz="3200" dirty="0">
                <a:solidFill>
                  <a:srgbClr val="0084C8"/>
                </a:solidFill>
                <a:latin typeface="Ubuntu" charset="0"/>
              </a:rPr>
              <a:t>…</a:t>
            </a:r>
            <a:endParaRPr lang="cs-CZ" altLang="cs-CZ" sz="3200" dirty="0">
              <a:solidFill>
                <a:srgbClr val="0084C8"/>
              </a:solidFill>
              <a:latin typeface="Ubuntu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dirty="0"/>
              <a:t>www.myscada.org</a:t>
            </a:r>
          </a:p>
        </p:txBody>
      </p:sp>
      <p:sp>
        <p:nvSpPr>
          <p:cNvPr id="9221" name="Slide Number Placeholder 4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rgbClr val="0071B4"/>
                </a:solidFill>
                <a:latin typeface="Ubuntu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rgbClr val="0071B4"/>
                </a:solidFill>
                <a:latin typeface="Ubuntu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rgbClr val="0071B4"/>
                </a:solidFill>
                <a:latin typeface="Ubuntu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896201CE-D6B1-8049-980E-024AAE423022}" type="slidenum">
              <a:rPr lang="cs-CZ" altLang="cs-CZ" sz="1200">
                <a:solidFill>
                  <a:schemeClr val="bg1"/>
                </a:solidFill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10</a:t>
            </a:fld>
            <a:endParaRPr lang="cs-CZ" altLang="cs-CZ" sz="1200">
              <a:solidFill>
                <a:schemeClr val="bg1"/>
              </a:solidFill>
            </a:endParaRPr>
          </a:p>
        </p:txBody>
      </p:sp>
      <p:pic>
        <p:nvPicPr>
          <p:cNvPr id="10" name="Obrázek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3848" y="2230821"/>
            <a:ext cx="6726049" cy="4066831"/>
          </a:xfrm>
          <a:prstGeom prst="rect">
            <a:avLst/>
          </a:prstGeom>
        </p:spPr>
      </p:pic>
      <p:pic>
        <p:nvPicPr>
          <p:cNvPr id="11" name="Picture 10"/>
          <p:cNvPicPr/>
          <p:nvPr/>
        </p:nvPicPr>
        <p:blipFill>
          <a:blip r:embed="rId3"/>
          <a:stretch>
            <a:fillRect/>
          </a:stretch>
        </p:blipFill>
        <p:spPr>
          <a:xfrm>
            <a:off x="2422414" y="2433599"/>
            <a:ext cx="5121386" cy="915891"/>
          </a:xfrm>
          <a:prstGeom prst="rect">
            <a:avLst/>
          </a:prstGeom>
        </p:spPr>
      </p:pic>
      <p:pic>
        <p:nvPicPr>
          <p:cNvPr id="12" name="Picture 11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2414" y="3329609"/>
            <a:ext cx="5101508" cy="2319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47082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79358" y="1540834"/>
            <a:ext cx="8918575" cy="4351338"/>
          </a:xfrm>
        </p:spPr>
        <p:txBody>
          <a:bodyPr/>
          <a:lstStyle/>
          <a:p>
            <a:pPr>
              <a:lnSpc>
                <a:spcPct val="120000"/>
              </a:lnSpc>
              <a:buFont typeface="Wingdings" charset="2"/>
              <a:buChar char="§"/>
              <a:defRPr/>
            </a:pPr>
            <a:r>
              <a:rPr lang="cs-CZ" sz="2400" dirty="0" smtClean="0">
                <a:solidFill>
                  <a:srgbClr val="0084C8"/>
                </a:solidFill>
              </a:rPr>
              <a:t>Nezávislé, </a:t>
            </a:r>
            <a:r>
              <a:rPr lang="cs-CZ" sz="2400" b="1" dirty="0" smtClean="0">
                <a:solidFill>
                  <a:srgbClr val="0084C8"/>
                </a:solidFill>
              </a:rPr>
              <a:t>rychlé </a:t>
            </a:r>
            <a:r>
              <a:rPr lang="cs-CZ" sz="2400" dirty="0" smtClean="0">
                <a:solidFill>
                  <a:srgbClr val="0084C8"/>
                </a:solidFill>
              </a:rPr>
              <a:t>a</a:t>
            </a:r>
            <a:r>
              <a:rPr lang="cs-CZ" sz="2400" b="1" dirty="0" smtClean="0">
                <a:solidFill>
                  <a:srgbClr val="0084C8"/>
                </a:solidFill>
              </a:rPr>
              <a:t> snadné logování </a:t>
            </a:r>
            <a:r>
              <a:rPr lang="cs-CZ" sz="2400" dirty="0" smtClean="0">
                <a:solidFill>
                  <a:srgbClr val="0084C8"/>
                </a:solidFill>
              </a:rPr>
              <a:t>a zpracování dat</a:t>
            </a:r>
            <a:endParaRPr lang="cs-CZ" sz="2400" dirty="0">
              <a:solidFill>
                <a:srgbClr val="0084C8"/>
              </a:solidFill>
            </a:endParaRPr>
          </a:p>
          <a:p>
            <a:pPr>
              <a:lnSpc>
                <a:spcPct val="120000"/>
              </a:lnSpc>
              <a:buFont typeface="Wingdings" charset="2"/>
              <a:buChar char="§"/>
              <a:defRPr/>
            </a:pPr>
            <a:endParaRPr lang="cs-CZ" sz="2000" dirty="0" smtClean="0">
              <a:solidFill>
                <a:srgbClr val="0084C8"/>
              </a:solidFill>
            </a:endParaRPr>
          </a:p>
          <a:p>
            <a:pPr>
              <a:lnSpc>
                <a:spcPct val="120000"/>
              </a:lnSpc>
              <a:buFont typeface="Wingdings" charset="2"/>
              <a:buChar char="§"/>
              <a:defRPr/>
            </a:pPr>
            <a:endParaRPr lang="cs-CZ" sz="2000" dirty="0" smtClean="0">
              <a:solidFill>
                <a:srgbClr val="0084C8"/>
              </a:solidFill>
            </a:endParaRPr>
          </a:p>
          <a:p>
            <a:pPr>
              <a:lnSpc>
                <a:spcPct val="120000"/>
              </a:lnSpc>
              <a:buFont typeface="Wingdings" charset="2"/>
              <a:buChar char="§"/>
              <a:defRPr/>
            </a:pPr>
            <a:endParaRPr lang="cs-CZ" sz="2000" b="1" dirty="0" smtClean="0">
              <a:solidFill>
                <a:srgbClr val="0084C8"/>
              </a:solidFill>
            </a:endParaRPr>
          </a:p>
          <a:p>
            <a:pPr>
              <a:buFont typeface="Wingdings" charset="2"/>
              <a:buChar char="§"/>
              <a:defRPr/>
            </a:pPr>
            <a:endParaRPr lang="cs-CZ" sz="2000" dirty="0">
              <a:solidFill>
                <a:srgbClr val="72ACDA"/>
              </a:solidFill>
            </a:endParaRPr>
          </a:p>
          <a:p>
            <a:pPr>
              <a:buFont typeface="Wingdings" charset="2"/>
              <a:buChar char="§"/>
              <a:defRPr/>
            </a:pPr>
            <a:endParaRPr lang="cs-CZ" sz="2000" dirty="0">
              <a:solidFill>
                <a:srgbClr val="72ACDA"/>
              </a:solidFill>
            </a:endParaRPr>
          </a:p>
        </p:txBody>
      </p:sp>
      <p:sp>
        <p:nvSpPr>
          <p:cNvPr id="9219" name="Title 2"/>
          <p:cNvSpPr>
            <a:spLocks noGrp="1"/>
          </p:cNvSpPr>
          <p:nvPr>
            <p:ph type="title"/>
          </p:nvPr>
        </p:nvSpPr>
        <p:spPr>
          <a:xfrm>
            <a:off x="371475" y="242997"/>
            <a:ext cx="8543925" cy="1325563"/>
          </a:xfrm>
        </p:spPr>
        <p:txBody>
          <a:bodyPr/>
          <a:lstStyle/>
          <a:p>
            <a:r>
              <a:rPr lang="cs-CZ" altLang="cs-CZ" sz="3200" dirty="0">
                <a:solidFill>
                  <a:srgbClr val="0084C8"/>
                </a:solidFill>
                <a:latin typeface="Ubuntu" charset="0"/>
              </a:rPr>
              <a:t>Vizualizace snadno a rychle</a:t>
            </a:r>
            <a:r>
              <a:rPr lang="mr-IN" altLang="cs-CZ" sz="3200" dirty="0">
                <a:solidFill>
                  <a:srgbClr val="0084C8"/>
                </a:solidFill>
                <a:latin typeface="Ubuntu" charset="0"/>
              </a:rPr>
              <a:t>…</a:t>
            </a:r>
            <a:endParaRPr lang="cs-CZ" altLang="cs-CZ" sz="3200" dirty="0">
              <a:solidFill>
                <a:srgbClr val="0084C8"/>
              </a:solidFill>
              <a:latin typeface="Ubuntu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dirty="0"/>
              <a:t>www.myscada.org</a:t>
            </a:r>
          </a:p>
        </p:txBody>
      </p:sp>
      <p:sp>
        <p:nvSpPr>
          <p:cNvPr id="9221" name="Slide Number Placeholder 4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rgbClr val="0071B4"/>
                </a:solidFill>
                <a:latin typeface="Ubuntu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rgbClr val="0071B4"/>
                </a:solidFill>
                <a:latin typeface="Ubuntu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rgbClr val="0071B4"/>
                </a:solidFill>
                <a:latin typeface="Ubuntu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896201CE-D6B1-8049-980E-024AAE423022}" type="slidenum">
              <a:rPr lang="cs-CZ" altLang="cs-CZ" sz="1200">
                <a:solidFill>
                  <a:schemeClr val="bg1"/>
                </a:solidFill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11</a:t>
            </a:fld>
            <a:endParaRPr lang="cs-CZ" altLang="cs-CZ" sz="1200">
              <a:solidFill>
                <a:schemeClr val="bg1"/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3848" y="2230821"/>
            <a:ext cx="6726049" cy="40668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4976" y="2477269"/>
            <a:ext cx="5118301" cy="311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93059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79358" y="1540834"/>
            <a:ext cx="8918575" cy="4351338"/>
          </a:xfrm>
        </p:spPr>
        <p:txBody>
          <a:bodyPr/>
          <a:lstStyle/>
          <a:p>
            <a:pPr>
              <a:lnSpc>
                <a:spcPct val="120000"/>
              </a:lnSpc>
              <a:buFont typeface="Wingdings" charset="2"/>
              <a:buChar char="§"/>
              <a:defRPr/>
            </a:pPr>
            <a:r>
              <a:rPr lang="cs-CZ" sz="2400" dirty="0" smtClean="0">
                <a:solidFill>
                  <a:srgbClr val="0084C8"/>
                </a:solidFill>
              </a:rPr>
              <a:t>Integrované </a:t>
            </a:r>
            <a:r>
              <a:rPr lang="cs-CZ" sz="2400" b="1" dirty="0" smtClean="0">
                <a:solidFill>
                  <a:srgbClr val="0084C8"/>
                </a:solidFill>
              </a:rPr>
              <a:t>reporty</a:t>
            </a:r>
            <a:endParaRPr lang="cs-CZ" sz="2400" b="1" dirty="0">
              <a:solidFill>
                <a:srgbClr val="0084C8"/>
              </a:solidFill>
            </a:endParaRPr>
          </a:p>
          <a:p>
            <a:pPr>
              <a:lnSpc>
                <a:spcPct val="120000"/>
              </a:lnSpc>
              <a:buFont typeface="Wingdings" charset="2"/>
              <a:buChar char="§"/>
              <a:defRPr/>
            </a:pPr>
            <a:endParaRPr lang="cs-CZ" sz="2000" dirty="0" smtClean="0">
              <a:solidFill>
                <a:srgbClr val="0084C8"/>
              </a:solidFill>
            </a:endParaRPr>
          </a:p>
          <a:p>
            <a:pPr>
              <a:lnSpc>
                <a:spcPct val="120000"/>
              </a:lnSpc>
              <a:buFont typeface="Wingdings" charset="2"/>
              <a:buChar char="§"/>
              <a:defRPr/>
            </a:pPr>
            <a:endParaRPr lang="cs-CZ" sz="2000" dirty="0" smtClean="0">
              <a:solidFill>
                <a:srgbClr val="0084C8"/>
              </a:solidFill>
            </a:endParaRPr>
          </a:p>
          <a:p>
            <a:pPr>
              <a:lnSpc>
                <a:spcPct val="120000"/>
              </a:lnSpc>
              <a:buFont typeface="Wingdings" charset="2"/>
              <a:buChar char="§"/>
              <a:defRPr/>
            </a:pPr>
            <a:endParaRPr lang="cs-CZ" sz="2000" b="1" dirty="0" smtClean="0">
              <a:solidFill>
                <a:srgbClr val="0084C8"/>
              </a:solidFill>
            </a:endParaRPr>
          </a:p>
          <a:p>
            <a:pPr>
              <a:buFont typeface="Wingdings" charset="2"/>
              <a:buChar char="§"/>
              <a:defRPr/>
            </a:pPr>
            <a:endParaRPr lang="cs-CZ" sz="2000" dirty="0">
              <a:solidFill>
                <a:srgbClr val="72ACDA"/>
              </a:solidFill>
            </a:endParaRPr>
          </a:p>
          <a:p>
            <a:pPr>
              <a:buFont typeface="Wingdings" charset="2"/>
              <a:buChar char="§"/>
              <a:defRPr/>
            </a:pPr>
            <a:endParaRPr lang="cs-CZ" sz="2000" dirty="0">
              <a:solidFill>
                <a:srgbClr val="72ACDA"/>
              </a:solidFill>
            </a:endParaRPr>
          </a:p>
        </p:txBody>
      </p:sp>
      <p:sp>
        <p:nvSpPr>
          <p:cNvPr id="9219" name="Title 2"/>
          <p:cNvSpPr>
            <a:spLocks noGrp="1"/>
          </p:cNvSpPr>
          <p:nvPr>
            <p:ph type="title"/>
          </p:nvPr>
        </p:nvSpPr>
        <p:spPr>
          <a:xfrm>
            <a:off x="371475" y="242997"/>
            <a:ext cx="8543925" cy="1325563"/>
          </a:xfrm>
        </p:spPr>
        <p:txBody>
          <a:bodyPr/>
          <a:lstStyle/>
          <a:p>
            <a:r>
              <a:rPr lang="cs-CZ" altLang="cs-CZ" sz="3200" dirty="0">
                <a:solidFill>
                  <a:srgbClr val="0084C8"/>
                </a:solidFill>
                <a:latin typeface="Ubuntu" charset="0"/>
              </a:rPr>
              <a:t>Vizualizace snadno a rychle</a:t>
            </a:r>
            <a:r>
              <a:rPr lang="mr-IN" altLang="cs-CZ" sz="3200" dirty="0">
                <a:solidFill>
                  <a:srgbClr val="0084C8"/>
                </a:solidFill>
                <a:latin typeface="Ubuntu" charset="0"/>
              </a:rPr>
              <a:t>…</a:t>
            </a:r>
            <a:endParaRPr lang="cs-CZ" altLang="cs-CZ" sz="3200" dirty="0">
              <a:solidFill>
                <a:srgbClr val="0084C8"/>
              </a:solidFill>
              <a:latin typeface="Ubuntu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dirty="0"/>
              <a:t>www.myscada.org</a:t>
            </a:r>
          </a:p>
        </p:txBody>
      </p:sp>
      <p:sp>
        <p:nvSpPr>
          <p:cNvPr id="9221" name="Slide Number Placeholder 4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rgbClr val="0071B4"/>
                </a:solidFill>
                <a:latin typeface="Ubuntu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rgbClr val="0071B4"/>
                </a:solidFill>
                <a:latin typeface="Ubuntu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rgbClr val="0071B4"/>
                </a:solidFill>
                <a:latin typeface="Ubuntu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896201CE-D6B1-8049-980E-024AAE423022}" type="slidenum">
              <a:rPr lang="cs-CZ" altLang="cs-CZ" sz="1200">
                <a:solidFill>
                  <a:schemeClr val="bg1"/>
                </a:solidFill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12</a:t>
            </a:fld>
            <a:endParaRPr lang="cs-CZ" altLang="cs-CZ" sz="1200">
              <a:solidFill>
                <a:schemeClr val="bg1"/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3848" y="2230821"/>
            <a:ext cx="6726049" cy="406683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7770" y="2524539"/>
            <a:ext cx="5100971" cy="313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8209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54725" y="1504366"/>
            <a:ext cx="8922882" cy="4351338"/>
          </a:xfrm>
        </p:spPr>
        <p:txBody>
          <a:bodyPr/>
          <a:lstStyle/>
          <a:p>
            <a:pPr>
              <a:lnSpc>
                <a:spcPct val="120000"/>
              </a:lnSpc>
              <a:defRPr/>
            </a:pPr>
            <a:r>
              <a:rPr lang="cs-CZ" sz="2400" b="1" dirty="0" err="1" smtClean="0">
                <a:solidFill>
                  <a:srgbClr val="0084C8"/>
                </a:solidFill>
              </a:rPr>
              <a:t>mySCADA</a:t>
            </a:r>
            <a:r>
              <a:rPr lang="cs-CZ" sz="2400" b="1" dirty="0" smtClean="0">
                <a:solidFill>
                  <a:srgbClr val="0084C8"/>
                </a:solidFill>
              </a:rPr>
              <a:t> umožňuje komunikovat přímo se </a:t>
            </a:r>
            <a:r>
              <a:rPr lang="cs-CZ" sz="2400" b="1" dirty="0" err="1" smtClean="0">
                <a:solidFill>
                  <a:srgbClr val="0084C8"/>
                </a:solidFill>
              </a:rPr>
              <a:t>SigFox</a:t>
            </a:r>
            <a:r>
              <a:rPr lang="cs-CZ" sz="2400" b="1" dirty="0" smtClean="0">
                <a:solidFill>
                  <a:srgbClr val="0084C8"/>
                </a:solidFill>
              </a:rPr>
              <a:t> serverem</a:t>
            </a:r>
            <a:endParaRPr lang="cs-CZ" sz="2400" dirty="0">
              <a:solidFill>
                <a:srgbClr val="0084C8"/>
              </a:solidFill>
            </a:endParaRPr>
          </a:p>
          <a:p>
            <a:endParaRPr lang="en-US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www.myscada.org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18D23C4-3EC7-7941-98BE-CED8617F9F3C}" type="slidenum">
              <a:rPr lang="cs-CZ" smtClean="0"/>
              <a:pPr>
                <a:defRPr/>
              </a:pPr>
              <a:t>13</a:t>
            </a:fld>
            <a:endParaRPr lang="cs-CZ" dirty="0"/>
          </a:p>
        </p:txBody>
      </p:sp>
      <p:sp>
        <p:nvSpPr>
          <p:cNvPr id="13" name="Nadpis 2"/>
          <p:cNvSpPr>
            <a:spLocks noGrp="1"/>
          </p:cNvSpPr>
          <p:nvPr>
            <p:ph type="title"/>
          </p:nvPr>
        </p:nvSpPr>
        <p:spPr>
          <a:xfrm>
            <a:off x="681038" y="148729"/>
            <a:ext cx="8543925" cy="1325563"/>
          </a:xfrm>
        </p:spPr>
        <p:txBody>
          <a:bodyPr/>
          <a:lstStyle/>
          <a:p>
            <a:r>
              <a:rPr lang="cs-CZ" altLang="cs-CZ" sz="3200" dirty="0" smtClean="0">
                <a:solidFill>
                  <a:srgbClr val="0084C8"/>
                </a:solidFill>
                <a:latin typeface="Ubuntu" charset="0"/>
              </a:rPr>
              <a:t>Jak to funguje?</a:t>
            </a:r>
            <a:endParaRPr lang="en-US" sz="3200" dirty="0">
              <a:solidFill>
                <a:srgbClr val="0084C8"/>
              </a:solidFill>
              <a:latin typeface="Ubuntu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858" y="2345634"/>
            <a:ext cx="9337890" cy="336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870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>
                <a:solidFill>
                  <a:srgbClr val="0084C8"/>
                </a:solidFill>
              </a:rPr>
              <a:t>1. Aktivovat </a:t>
            </a:r>
            <a:r>
              <a:rPr lang="cs-CZ" sz="2400" b="1" dirty="0" smtClean="0">
                <a:solidFill>
                  <a:srgbClr val="0084C8"/>
                </a:solidFill>
              </a:rPr>
              <a:t>API ACCESS </a:t>
            </a:r>
            <a:r>
              <a:rPr lang="cs-CZ" sz="2400" dirty="0" smtClean="0">
                <a:solidFill>
                  <a:srgbClr val="0084C8"/>
                </a:solidFill>
              </a:rPr>
              <a:t>v </a:t>
            </a:r>
            <a:r>
              <a:rPr lang="cs-CZ" sz="2400" dirty="0" err="1" smtClean="0">
                <a:solidFill>
                  <a:srgbClr val="0084C8"/>
                </a:solidFill>
              </a:rPr>
              <a:t>backendu</a:t>
            </a:r>
            <a:r>
              <a:rPr lang="cs-CZ" sz="2400" dirty="0" smtClean="0">
                <a:solidFill>
                  <a:srgbClr val="0084C8"/>
                </a:solidFill>
              </a:rPr>
              <a:t> </a:t>
            </a:r>
            <a:r>
              <a:rPr lang="cs-CZ" sz="2400" dirty="0" err="1" smtClean="0">
                <a:solidFill>
                  <a:srgbClr val="0084C8"/>
                </a:solidFill>
              </a:rPr>
              <a:t>SigFox</a:t>
            </a:r>
            <a:endParaRPr lang="cs-CZ" sz="2400" b="1" dirty="0">
              <a:solidFill>
                <a:srgbClr val="0084C8"/>
              </a:solidFill>
            </a:endParaRPr>
          </a:p>
          <a:p>
            <a:endParaRPr lang="en-US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www.myscada.org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18D23C4-3EC7-7941-98BE-CED8617F9F3C}" type="slidenum">
              <a:rPr lang="cs-CZ" smtClean="0"/>
              <a:pPr>
                <a:defRPr/>
              </a:pPr>
              <a:t>14</a:t>
            </a:fld>
            <a:endParaRPr lang="cs-CZ" dirty="0"/>
          </a:p>
        </p:txBody>
      </p:sp>
      <p:sp>
        <p:nvSpPr>
          <p:cNvPr id="7" name="Nadpis 2"/>
          <p:cNvSpPr>
            <a:spLocks noGrp="1"/>
          </p:cNvSpPr>
          <p:nvPr>
            <p:ph type="title"/>
          </p:nvPr>
        </p:nvSpPr>
        <p:spPr>
          <a:xfrm>
            <a:off x="681038" y="148729"/>
            <a:ext cx="8543925" cy="1325563"/>
          </a:xfrm>
        </p:spPr>
        <p:txBody>
          <a:bodyPr/>
          <a:lstStyle/>
          <a:p>
            <a:r>
              <a:rPr lang="cs-CZ" altLang="cs-CZ" sz="3200" dirty="0" smtClean="0">
                <a:solidFill>
                  <a:srgbClr val="0084C8"/>
                </a:solidFill>
                <a:latin typeface="Ubuntu" charset="0"/>
              </a:rPr>
              <a:t>Jak na to?</a:t>
            </a:r>
            <a:endParaRPr lang="en-US" sz="3200" dirty="0">
              <a:solidFill>
                <a:srgbClr val="0084C8"/>
              </a:solidFill>
              <a:latin typeface="Ubuntu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084627"/>
            <a:ext cx="9906000" cy="4538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976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>
                <a:solidFill>
                  <a:srgbClr val="0084C8"/>
                </a:solidFill>
              </a:rPr>
              <a:t>2</a:t>
            </a:r>
            <a:r>
              <a:rPr lang="cs-CZ" sz="2400" dirty="0" smtClean="0">
                <a:solidFill>
                  <a:srgbClr val="0084C8"/>
                </a:solidFill>
              </a:rPr>
              <a:t>. Vytvořit spojení v </a:t>
            </a:r>
            <a:r>
              <a:rPr lang="cs-CZ" sz="2400" dirty="0" err="1" smtClean="0">
                <a:solidFill>
                  <a:srgbClr val="0084C8"/>
                </a:solidFill>
              </a:rPr>
              <a:t>myDESIGNER</a:t>
            </a:r>
            <a:endParaRPr lang="cs-CZ" sz="2400" b="1" dirty="0">
              <a:solidFill>
                <a:srgbClr val="0084C8"/>
              </a:solidFill>
            </a:endParaRPr>
          </a:p>
          <a:p>
            <a:endParaRPr lang="en-US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www.myscada.org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18D23C4-3EC7-7941-98BE-CED8617F9F3C}" type="slidenum">
              <a:rPr lang="cs-CZ" smtClean="0"/>
              <a:pPr>
                <a:defRPr/>
              </a:pPr>
              <a:t>15</a:t>
            </a:fld>
            <a:endParaRPr lang="cs-CZ" dirty="0"/>
          </a:p>
        </p:txBody>
      </p:sp>
      <p:sp>
        <p:nvSpPr>
          <p:cNvPr id="7" name="Nadpis 2"/>
          <p:cNvSpPr>
            <a:spLocks noGrp="1"/>
          </p:cNvSpPr>
          <p:nvPr>
            <p:ph type="title"/>
          </p:nvPr>
        </p:nvSpPr>
        <p:spPr>
          <a:xfrm>
            <a:off x="681038" y="148729"/>
            <a:ext cx="8543925" cy="1325563"/>
          </a:xfrm>
        </p:spPr>
        <p:txBody>
          <a:bodyPr/>
          <a:lstStyle/>
          <a:p>
            <a:r>
              <a:rPr lang="cs-CZ" altLang="cs-CZ" sz="3200" dirty="0" smtClean="0">
                <a:solidFill>
                  <a:srgbClr val="0084C8"/>
                </a:solidFill>
                <a:latin typeface="Ubuntu" charset="0"/>
              </a:rPr>
              <a:t>Jak na to?</a:t>
            </a:r>
            <a:endParaRPr lang="en-US" sz="3200" dirty="0">
              <a:solidFill>
                <a:srgbClr val="0084C8"/>
              </a:solidFill>
              <a:latin typeface="Ubuntu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2482" y="2111008"/>
            <a:ext cx="4495657" cy="4245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204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>
                <a:solidFill>
                  <a:srgbClr val="0084C8"/>
                </a:solidFill>
              </a:rPr>
              <a:t>3. Vytvořit obrazovky</a:t>
            </a:r>
            <a:endParaRPr lang="cs-CZ" sz="2400" b="1" dirty="0">
              <a:solidFill>
                <a:srgbClr val="0084C8"/>
              </a:solidFill>
            </a:endParaRPr>
          </a:p>
          <a:p>
            <a:endParaRPr lang="en-US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www.myscada.org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18D23C4-3EC7-7941-98BE-CED8617F9F3C}" type="slidenum">
              <a:rPr lang="cs-CZ" smtClean="0"/>
              <a:pPr>
                <a:defRPr/>
              </a:pPr>
              <a:t>16</a:t>
            </a:fld>
            <a:endParaRPr lang="cs-CZ" dirty="0"/>
          </a:p>
        </p:txBody>
      </p:sp>
      <p:sp>
        <p:nvSpPr>
          <p:cNvPr id="7" name="Nadpis 2"/>
          <p:cNvSpPr>
            <a:spLocks noGrp="1"/>
          </p:cNvSpPr>
          <p:nvPr>
            <p:ph type="title"/>
          </p:nvPr>
        </p:nvSpPr>
        <p:spPr>
          <a:xfrm>
            <a:off x="681038" y="148729"/>
            <a:ext cx="8543925" cy="1325563"/>
          </a:xfrm>
        </p:spPr>
        <p:txBody>
          <a:bodyPr/>
          <a:lstStyle/>
          <a:p>
            <a:r>
              <a:rPr lang="cs-CZ" altLang="cs-CZ" sz="3200" dirty="0" smtClean="0">
                <a:solidFill>
                  <a:srgbClr val="0084C8"/>
                </a:solidFill>
                <a:latin typeface="Ubuntu" charset="0"/>
              </a:rPr>
              <a:t>Jak na to?</a:t>
            </a:r>
            <a:endParaRPr lang="en-US" sz="3200" dirty="0">
              <a:solidFill>
                <a:srgbClr val="0084C8"/>
              </a:solidFill>
              <a:latin typeface="Ubuntu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038" y="1988571"/>
            <a:ext cx="8676290" cy="4367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687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>
                <a:solidFill>
                  <a:srgbClr val="0084C8"/>
                </a:solidFill>
              </a:rPr>
              <a:t>3. Vytvořit obrazovky</a:t>
            </a:r>
            <a:endParaRPr lang="cs-CZ" sz="2400" b="1" dirty="0">
              <a:solidFill>
                <a:srgbClr val="0084C8"/>
              </a:solidFill>
            </a:endParaRPr>
          </a:p>
          <a:p>
            <a:endParaRPr lang="en-US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www.myscada.org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18D23C4-3EC7-7941-98BE-CED8617F9F3C}" type="slidenum">
              <a:rPr lang="cs-CZ" smtClean="0"/>
              <a:pPr>
                <a:defRPr/>
              </a:pPr>
              <a:t>17</a:t>
            </a:fld>
            <a:endParaRPr lang="cs-CZ" dirty="0"/>
          </a:p>
        </p:txBody>
      </p:sp>
      <p:sp>
        <p:nvSpPr>
          <p:cNvPr id="7" name="Nadpis 2"/>
          <p:cNvSpPr>
            <a:spLocks noGrp="1"/>
          </p:cNvSpPr>
          <p:nvPr>
            <p:ph type="title"/>
          </p:nvPr>
        </p:nvSpPr>
        <p:spPr>
          <a:xfrm>
            <a:off x="681038" y="148729"/>
            <a:ext cx="8543925" cy="1325563"/>
          </a:xfrm>
        </p:spPr>
        <p:txBody>
          <a:bodyPr/>
          <a:lstStyle/>
          <a:p>
            <a:r>
              <a:rPr lang="cs-CZ" altLang="cs-CZ" sz="3200" dirty="0" smtClean="0">
                <a:solidFill>
                  <a:srgbClr val="0084C8"/>
                </a:solidFill>
                <a:latin typeface="Ubuntu" charset="0"/>
              </a:rPr>
              <a:t>Jak na to?</a:t>
            </a:r>
            <a:endParaRPr lang="en-US" sz="3200" dirty="0">
              <a:solidFill>
                <a:srgbClr val="0084C8"/>
              </a:solidFill>
              <a:latin typeface="Ubuntu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09682"/>
            <a:ext cx="9906000" cy="3208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630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www.myscada.org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18D23C4-3EC7-7941-98BE-CED8617F9F3C}" type="slidenum">
              <a:rPr lang="cs-CZ" smtClean="0"/>
              <a:pPr>
                <a:defRPr/>
              </a:pPr>
              <a:t>18</a:t>
            </a:fld>
            <a:endParaRPr lang="cs-CZ" dirty="0"/>
          </a:p>
        </p:txBody>
      </p:sp>
      <p:sp>
        <p:nvSpPr>
          <p:cNvPr id="7" name="Nadpis 2"/>
          <p:cNvSpPr>
            <a:spLocks noGrp="1"/>
          </p:cNvSpPr>
          <p:nvPr>
            <p:ph type="title"/>
          </p:nvPr>
        </p:nvSpPr>
        <p:spPr>
          <a:xfrm>
            <a:off x="681038" y="148729"/>
            <a:ext cx="8543925" cy="1325563"/>
          </a:xfrm>
        </p:spPr>
        <p:txBody>
          <a:bodyPr/>
          <a:lstStyle/>
          <a:p>
            <a:r>
              <a:rPr lang="cs-CZ" altLang="cs-CZ" sz="3200" dirty="0" smtClean="0">
                <a:solidFill>
                  <a:srgbClr val="0084C8"/>
                </a:solidFill>
                <a:latin typeface="Ubuntu" charset="0"/>
              </a:rPr>
              <a:t>Využití, příklady</a:t>
            </a:r>
            <a:endParaRPr lang="en-US" sz="3200" dirty="0">
              <a:solidFill>
                <a:srgbClr val="0084C8"/>
              </a:solidFill>
              <a:latin typeface="Ubuntu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935" y="1271450"/>
            <a:ext cx="7789369" cy="508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480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www.myscada.org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18D23C4-3EC7-7941-98BE-CED8617F9F3C}" type="slidenum">
              <a:rPr lang="cs-CZ" smtClean="0"/>
              <a:pPr>
                <a:defRPr/>
              </a:pPr>
              <a:t>19</a:t>
            </a:fld>
            <a:endParaRPr lang="cs-CZ" dirty="0"/>
          </a:p>
        </p:txBody>
      </p:sp>
      <p:sp>
        <p:nvSpPr>
          <p:cNvPr id="7" name="Nadpis 2"/>
          <p:cNvSpPr>
            <a:spLocks noGrp="1"/>
          </p:cNvSpPr>
          <p:nvPr>
            <p:ph type="title"/>
          </p:nvPr>
        </p:nvSpPr>
        <p:spPr>
          <a:xfrm>
            <a:off x="681038" y="148729"/>
            <a:ext cx="8543925" cy="1325563"/>
          </a:xfrm>
        </p:spPr>
        <p:txBody>
          <a:bodyPr/>
          <a:lstStyle/>
          <a:p>
            <a:r>
              <a:rPr lang="cs-CZ" altLang="cs-CZ" sz="3200" dirty="0" smtClean="0">
                <a:solidFill>
                  <a:srgbClr val="0084C8"/>
                </a:solidFill>
                <a:latin typeface="Ubuntu" charset="0"/>
              </a:rPr>
              <a:t>Domácí automatizace</a:t>
            </a:r>
            <a:endParaRPr lang="en-US" sz="3200" dirty="0">
              <a:solidFill>
                <a:srgbClr val="0084C8"/>
              </a:solidFill>
              <a:latin typeface="Ubuntu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2695" y="1285029"/>
            <a:ext cx="7520609" cy="4909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961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www.myscada.org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18D23C4-3EC7-7941-98BE-CED8617F9F3C}" type="slidenum">
              <a:rPr lang="cs-CZ" smtClean="0"/>
              <a:pPr>
                <a:defRPr/>
              </a:pPr>
              <a:t>20</a:t>
            </a:fld>
            <a:endParaRPr lang="cs-CZ" dirty="0"/>
          </a:p>
        </p:txBody>
      </p:sp>
      <p:sp>
        <p:nvSpPr>
          <p:cNvPr id="7" name="Nadpis 2"/>
          <p:cNvSpPr>
            <a:spLocks noGrp="1"/>
          </p:cNvSpPr>
          <p:nvPr>
            <p:ph type="title"/>
          </p:nvPr>
        </p:nvSpPr>
        <p:spPr>
          <a:xfrm>
            <a:off x="681038" y="148729"/>
            <a:ext cx="8543925" cy="1325563"/>
          </a:xfrm>
        </p:spPr>
        <p:txBody>
          <a:bodyPr/>
          <a:lstStyle/>
          <a:p>
            <a:r>
              <a:rPr lang="cs-CZ" sz="3200" dirty="0" smtClean="0">
                <a:solidFill>
                  <a:srgbClr val="0084C8"/>
                </a:solidFill>
                <a:latin typeface="Ubuntu" charset="0"/>
              </a:rPr>
              <a:t>Automatizace budov</a:t>
            </a:r>
            <a:endParaRPr lang="en-US" sz="3200" dirty="0">
              <a:solidFill>
                <a:srgbClr val="0084C8"/>
              </a:solidFill>
              <a:latin typeface="Ubuntu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590" y="1252330"/>
            <a:ext cx="7688819" cy="5019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8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www.myscada.org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18D23C4-3EC7-7941-98BE-CED8617F9F3C}" type="slidenum">
              <a:rPr lang="cs-CZ" smtClean="0"/>
              <a:pPr>
                <a:defRPr/>
              </a:pPr>
              <a:t>21</a:t>
            </a:fld>
            <a:endParaRPr lang="cs-CZ" dirty="0"/>
          </a:p>
        </p:txBody>
      </p:sp>
      <p:sp>
        <p:nvSpPr>
          <p:cNvPr id="7" name="Nadpis 2"/>
          <p:cNvSpPr>
            <a:spLocks noGrp="1"/>
          </p:cNvSpPr>
          <p:nvPr>
            <p:ph type="title"/>
          </p:nvPr>
        </p:nvSpPr>
        <p:spPr>
          <a:xfrm>
            <a:off x="681038" y="148729"/>
            <a:ext cx="8543925" cy="1325563"/>
          </a:xfrm>
        </p:spPr>
        <p:txBody>
          <a:bodyPr/>
          <a:lstStyle/>
          <a:p>
            <a:r>
              <a:rPr lang="cs-CZ" altLang="cs-CZ" sz="3200" dirty="0" smtClean="0">
                <a:solidFill>
                  <a:srgbClr val="0084C8"/>
                </a:solidFill>
                <a:latin typeface="Ubuntu" charset="0"/>
              </a:rPr>
              <a:t>Parkování</a:t>
            </a:r>
            <a:endParaRPr lang="en-US" sz="3200" dirty="0">
              <a:solidFill>
                <a:srgbClr val="0084C8"/>
              </a:solidFill>
              <a:latin typeface="Ubuntu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7643" y="1261810"/>
            <a:ext cx="7748792" cy="5058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53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www.myscada.org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18D23C4-3EC7-7941-98BE-CED8617F9F3C}" type="slidenum">
              <a:rPr lang="cs-CZ" smtClean="0"/>
              <a:pPr>
                <a:defRPr/>
              </a:pPr>
              <a:t>22</a:t>
            </a:fld>
            <a:endParaRPr lang="cs-CZ" dirty="0"/>
          </a:p>
        </p:txBody>
      </p:sp>
      <p:sp>
        <p:nvSpPr>
          <p:cNvPr id="7" name="Nadpis 2"/>
          <p:cNvSpPr>
            <a:spLocks noGrp="1"/>
          </p:cNvSpPr>
          <p:nvPr>
            <p:ph type="title"/>
          </p:nvPr>
        </p:nvSpPr>
        <p:spPr>
          <a:xfrm>
            <a:off x="681038" y="148729"/>
            <a:ext cx="8543925" cy="1325563"/>
          </a:xfrm>
        </p:spPr>
        <p:txBody>
          <a:bodyPr/>
          <a:lstStyle/>
          <a:p>
            <a:r>
              <a:rPr lang="cs-CZ" altLang="cs-CZ" sz="3200" dirty="0" smtClean="0">
                <a:solidFill>
                  <a:srgbClr val="0084C8"/>
                </a:solidFill>
                <a:latin typeface="Ubuntu" charset="0"/>
              </a:rPr>
              <a:t>Telematické aplikace</a:t>
            </a:r>
            <a:endParaRPr lang="en-US" sz="3200" dirty="0">
              <a:solidFill>
                <a:srgbClr val="0084C8"/>
              </a:solidFill>
              <a:latin typeface="Ubuntu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392" y="1232452"/>
            <a:ext cx="7437138" cy="5193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142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www.myscada.org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18D23C4-3EC7-7941-98BE-CED8617F9F3C}" type="slidenum">
              <a:rPr lang="cs-CZ" smtClean="0"/>
              <a:pPr>
                <a:defRPr/>
              </a:pPr>
              <a:t>23</a:t>
            </a:fld>
            <a:endParaRPr lang="cs-CZ" dirty="0"/>
          </a:p>
        </p:txBody>
      </p:sp>
      <p:sp>
        <p:nvSpPr>
          <p:cNvPr id="7" name="Nadpis 2"/>
          <p:cNvSpPr>
            <a:spLocks noGrp="1"/>
          </p:cNvSpPr>
          <p:nvPr>
            <p:ph type="title"/>
          </p:nvPr>
        </p:nvSpPr>
        <p:spPr>
          <a:xfrm>
            <a:off x="681038" y="148729"/>
            <a:ext cx="8543925" cy="1325563"/>
          </a:xfrm>
        </p:spPr>
        <p:txBody>
          <a:bodyPr/>
          <a:lstStyle/>
          <a:p>
            <a:r>
              <a:rPr lang="cs-CZ" altLang="cs-CZ" sz="3200" dirty="0" smtClean="0">
                <a:solidFill>
                  <a:srgbClr val="0084C8"/>
                </a:solidFill>
                <a:latin typeface="Ubuntu" charset="0"/>
              </a:rPr>
              <a:t>Průmysl</a:t>
            </a:r>
            <a:endParaRPr lang="en-US" sz="3200" dirty="0">
              <a:solidFill>
                <a:srgbClr val="0084C8"/>
              </a:solidFill>
              <a:latin typeface="Ubuntu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0334" y="1306883"/>
            <a:ext cx="7221480" cy="5049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497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www.myscada.org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18D23C4-3EC7-7941-98BE-CED8617F9F3C}" type="slidenum">
              <a:rPr lang="cs-CZ" smtClean="0"/>
              <a:pPr>
                <a:defRPr/>
              </a:pPr>
              <a:t>24</a:t>
            </a:fld>
            <a:endParaRPr lang="cs-CZ" dirty="0"/>
          </a:p>
        </p:txBody>
      </p:sp>
      <p:sp>
        <p:nvSpPr>
          <p:cNvPr id="7" name="Nadpis 2"/>
          <p:cNvSpPr>
            <a:spLocks noGrp="1"/>
          </p:cNvSpPr>
          <p:nvPr>
            <p:ph type="title"/>
          </p:nvPr>
        </p:nvSpPr>
        <p:spPr>
          <a:xfrm>
            <a:off x="681038" y="148729"/>
            <a:ext cx="8543925" cy="1325563"/>
          </a:xfrm>
        </p:spPr>
        <p:txBody>
          <a:bodyPr/>
          <a:lstStyle/>
          <a:p>
            <a:r>
              <a:rPr lang="cs-CZ" altLang="cs-CZ" sz="3200" dirty="0" smtClean="0">
                <a:solidFill>
                  <a:srgbClr val="0084C8"/>
                </a:solidFill>
                <a:latin typeface="Ubuntu" charset="0"/>
              </a:rPr>
              <a:t>Průmysl</a:t>
            </a:r>
            <a:endParaRPr lang="en-US" sz="3200" dirty="0">
              <a:solidFill>
                <a:srgbClr val="0084C8"/>
              </a:solidFill>
              <a:latin typeface="Ubuntu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487" y="1264219"/>
            <a:ext cx="7325139" cy="5121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87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www.myscada.org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18D23C4-3EC7-7941-98BE-CED8617F9F3C}" type="slidenum">
              <a:rPr lang="cs-CZ" smtClean="0"/>
              <a:pPr>
                <a:defRPr/>
              </a:pPr>
              <a:t>25</a:t>
            </a:fld>
            <a:endParaRPr lang="cs-CZ" dirty="0"/>
          </a:p>
        </p:txBody>
      </p:sp>
      <p:sp>
        <p:nvSpPr>
          <p:cNvPr id="6" name="Nadpis 2"/>
          <p:cNvSpPr>
            <a:spLocks noGrp="1"/>
          </p:cNvSpPr>
          <p:nvPr>
            <p:ph type="title"/>
          </p:nvPr>
        </p:nvSpPr>
        <p:spPr>
          <a:xfrm>
            <a:off x="422031" y="1406028"/>
            <a:ext cx="8767763" cy="2805487"/>
          </a:xfrm>
        </p:spPr>
        <p:txBody>
          <a:bodyPr/>
          <a:lstStyle/>
          <a:p>
            <a:pPr algn="ctr"/>
            <a:r>
              <a:rPr lang="cs-CZ" sz="3200" dirty="0" smtClean="0">
                <a:solidFill>
                  <a:srgbClr val="0084C8"/>
                </a:solidFill>
                <a:latin typeface="Ubuntu" charset="0"/>
              </a:rPr>
              <a:t>Praktická ukázka</a:t>
            </a:r>
            <a:br>
              <a:rPr lang="cs-CZ" sz="3200" dirty="0" smtClean="0">
                <a:solidFill>
                  <a:srgbClr val="0084C8"/>
                </a:solidFill>
                <a:latin typeface="Ubuntu" charset="0"/>
              </a:rPr>
            </a:br>
            <a:r>
              <a:rPr lang="cs-CZ" sz="3200" dirty="0" smtClean="0">
                <a:solidFill>
                  <a:srgbClr val="0084C8"/>
                </a:solidFill>
                <a:latin typeface="Ubuntu" charset="0"/>
              </a:rPr>
              <a:t>ONLINE demo v předsálí</a:t>
            </a:r>
            <a:br>
              <a:rPr lang="cs-CZ" sz="3200" dirty="0" smtClean="0">
                <a:solidFill>
                  <a:srgbClr val="0084C8"/>
                </a:solidFill>
                <a:latin typeface="Ubuntu" charset="0"/>
              </a:rPr>
            </a:br>
            <a:r>
              <a:rPr lang="cs-CZ" sz="3200" dirty="0">
                <a:solidFill>
                  <a:srgbClr val="0084C8"/>
                </a:solidFill>
                <a:latin typeface="Ubuntu" charset="0"/>
              </a:rPr>
              <a:t/>
            </a:r>
            <a:br>
              <a:rPr lang="cs-CZ" sz="3200" dirty="0">
                <a:solidFill>
                  <a:srgbClr val="0084C8"/>
                </a:solidFill>
                <a:latin typeface="Ubuntu" charset="0"/>
              </a:rPr>
            </a:br>
            <a:r>
              <a:rPr lang="cs-CZ" sz="2400" i="1" dirty="0" smtClean="0">
                <a:solidFill>
                  <a:srgbClr val="0084C8"/>
                </a:solidFill>
                <a:latin typeface="Ubuntu" charset="0"/>
              </a:rPr>
              <a:t>…prosím připravte si vaše mobilní telefony či tablety…</a:t>
            </a:r>
            <a:r>
              <a:rPr lang="cs-CZ" sz="2400" dirty="0" smtClean="0">
                <a:solidFill>
                  <a:srgbClr val="0084C8"/>
                </a:solidFill>
                <a:latin typeface="Ubuntu" charset="0"/>
              </a:rPr>
              <a:t/>
            </a:r>
            <a:br>
              <a:rPr lang="cs-CZ" sz="2400" dirty="0" smtClean="0">
                <a:solidFill>
                  <a:srgbClr val="0084C8"/>
                </a:solidFill>
                <a:latin typeface="Ubuntu" charset="0"/>
              </a:rPr>
            </a:br>
            <a:endParaRPr lang="en-US" sz="3200" dirty="0">
              <a:solidFill>
                <a:srgbClr val="0084C8"/>
              </a:solidFill>
              <a:latin typeface="Ubuntu" charset="0"/>
            </a:endParaRPr>
          </a:p>
        </p:txBody>
      </p:sp>
      <p:pic>
        <p:nvPicPr>
          <p:cNvPr id="2050" name="Picture 2" descr="C:\Users\Bara\Desktop\mySCADA\Fotogalerie\myMOBILE\myMOBILE Android.pn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960000">
            <a:off x="5930777" y="4087606"/>
            <a:ext cx="2825768" cy="150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Bara\Desktop\mySCADA\Fotogalerie\myMOBILE\myMOBILE iPad_screen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360000">
            <a:off x="646991" y="3816225"/>
            <a:ext cx="3173269" cy="2292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4713" y="4092530"/>
            <a:ext cx="837816" cy="1011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012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Title 2"/>
          <p:cNvSpPr>
            <a:spLocks noGrp="1"/>
          </p:cNvSpPr>
          <p:nvPr>
            <p:ph type="title"/>
          </p:nvPr>
        </p:nvSpPr>
        <p:spPr>
          <a:xfrm>
            <a:off x="1332578" y="3181851"/>
            <a:ext cx="7267208" cy="1724032"/>
          </a:xfrm>
        </p:spPr>
        <p:txBody>
          <a:bodyPr/>
          <a:lstStyle/>
          <a:p>
            <a:pPr algn="ctr"/>
            <a:r>
              <a:rPr lang="cs-CZ" altLang="cs-CZ" sz="3200" dirty="0" smtClean="0">
                <a:solidFill>
                  <a:srgbClr val="0084C8"/>
                </a:solidFill>
                <a:latin typeface="Ubuntu" charset="0"/>
              </a:rPr>
              <a:t>Děkuji za pozornost</a:t>
            </a:r>
            <a:br>
              <a:rPr lang="cs-CZ" altLang="cs-CZ" sz="3200" dirty="0" smtClean="0">
                <a:solidFill>
                  <a:srgbClr val="0084C8"/>
                </a:solidFill>
                <a:latin typeface="Ubuntu" charset="0"/>
              </a:rPr>
            </a:br>
            <a:r>
              <a:rPr lang="cs-CZ" altLang="cs-CZ" sz="3200" dirty="0" smtClean="0">
                <a:solidFill>
                  <a:srgbClr val="0084C8"/>
                </a:solidFill>
                <a:latin typeface="Ubuntu" charset="0"/>
              </a:rPr>
              <a:t> </a:t>
            </a:r>
            <a:br>
              <a:rPr lang="cs-CZ" altLang="cs-CZ" sz="3200" dirty="0" smtClean="0">
                <a:solidFill>
                  <a:srgbClr val="0084C8"/>
                </a:solidFill>
                <a:latin typeface="Ubuntu" charset="0"/>
              </a:rPr>
            </a:br>
            <a:r>
              <a:rPr lang="cs-CZ" altLang="cs-CZ" sz="2000" dirty="0" smtClean="0">
                <a:solidFill>
                  <a:srgbClr val="0084C8"/>
                </a:solidFill>
                <a:latin typeface="Ubuntu" charset="0"/>
              </a:rPr>
              <a:t>Petr Svoboda</a:t>
            </a:r>
            <a:br>
              <a:rPr lang="cs-CZ" altLang="cs-CZ" sz="2000" dirty="0" smtClean="0">
                <a:solidFill>
                  <a:srgbClr val="0084C8"/>
                </a:solidFill>
                <a:latin typeface="Ubuntu" charset="0"/>
              </a:rPr>
            </a:br>
            <a:r>
              <a:rPr lang="cs-CZ" altLang="cs-CZ" sz="2000" dirty="0" err="1" smtClean="0">
                <a:solidFill>
                  <a:srgbClr val="0084C8"/>
                </a:solidFill>
                <a:latin typeface="Ubuntu" charset="0"/>
              </a:rPr>
              <a:t>psvoboda@myscada.org</a:t>
            </a:r>
            <a:r>
              <a:rPr lang="cs-CZ" altLang="cs-CZ" sz="3200" dirty="0" smtClean="0">
                <a:solidFill>
                  <a:srgbClr val="0084C8"/>
                </a:solidFill>
                <a:latin typeface="Ubuntu" charset="0"/>
              </a:rPr>
              <a:t/>
            </a:r>
            <a:br>
              <a:rPr lang="cs-CZ" altLang="cs-CZ" sz="3200" dirty="0" smtClean="0">
                <a:solidFill>
                  <a:srgbClr val="0084C8"/>
                </a:solidFill>
                <a:latin typeface="Ubuntu" charset="0"/>
              </a:rPr>
            </a:br>
            <a:endParaRPr lang="cs-CZ" altLang="cs-CZ" sz="3200" dirty="0">
              <a:solidFill>
                <a:srgbClr val="0084C8"/>
              </a:solidFill>
              <a:latin typeface="Ubuntu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cs-CZ" dirty="0"/>
              <a:t>www.myscada.org</a:t>
            </a:r>
          </a:p>
        </p:txBody>
      </p:sp>
      <p:sp>
        <p:nvSpPr>
          <p:cNvPr id="9221" name="Slide Number Placeholder 4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rgbClr val="0071B4"/>
                </a:solidFill>
                <a:latin typeface="Ubuntu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rgbClr val="0071B4"/>
                </a:solidFill>
                <a:latin typeface="Ubuntu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rgbClr val="0071B4"/>
                </a:solidFill>
                <a:latin typeface="Ubuntu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0071B4"/>
                </a:solidFill>
                <a:latin typeface="Ubuntu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896201CE-D6B1-8049-980E-024AAE423022}" type="slidenum">
              <a:rPr lang="cs-CZ" altLang="cs-CZ" sz="1200">
                <a:solidFill>
                  <a:schemeClr val="bg1"/>
                </a:solidFill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26</a:t>
            </a:fld>
            <a:endParaRPr lang="cs-CZ" altLang="cs-CZ" sz="12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09746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3A8B6C34-2FDC-4EE8-B5D4-CB8E02EA4C9B}" vid="{CA823398-60FD-4693-A2B5-9826D33D9B2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1405</TotalTime>
  <Words>266</Words>
  <Application>Microsoft Macintosh PowerPoint</Application>
  <PresentationFormat>A4 Paper (210x297 mm)</PresentationFormat>
  <Paragraphs>121</Paragraphs>
  <Slides>26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4" baseType="lpstr">
      <vt:lpstr>Calibri</vt:lpstr>
      <vt:lpstr>Calibri Light</vt:lpstr>
      <vt:lpstr>Mangal</vt:lpstr>
      <vt:lpstr>Ubuntu</vt:lpstr>
      <vt:lpstr>Ubuntu Light</vt:lpstr>
      <vt:lpstr>Wingdings</vt:lpstr>
      <vt:lpstr>Arial</vt:lpstr>
      <vt:lpstr>Office Theme</vt:lpstr>
      <vt:lpstr>PowerPoint Presentation</vt:lpstr>
      <vt:lpstr>Co děláme?</vt:lpstr>
      <vt:lpstr>Proč to děláme?</vt:lpstr>
      <vt:lpstr>Jedna vizualizace, mnoho možností</vt:lpstr>
      <vt:lpstr>Vizualizace snadno a rychle…</vt:lpstr>
      <vt:lpstr>Vizualizace snadno a rychle…</vt:lpstr>
      <vt:lpstr>Vizualizace snadno a rychle…</vt:lpstr>
      <vt:lpstr>Vizualizace snadno a rychle…</vt:lpstr>
      <vt:lpstr>Vizualizace snadno a rychle…</vt:lpstr>
      <vt:lpstr>Vizualizace snadno a rychle…</vt:lpstr>
      <vt:lpstr>Vizualizace snadno a rychle…</vt:lpstr>
      <vt:lpstr>Vizualizace snadno a rychle…</vt:lpstr>
      <vt:lpstr>Jak to funguje?</vt:lpstr>
      <vt:lpstr>Jak na to?</vt:lpstr>
      <vt:lpstr>Jak na to?</vt:lpstr>
      <vt:lpstr>Jak na to?</vt:lpstr>
      <vt:lpstr>Jak na to?</vt:lpstr>
      <vt:lpstr>Využití, příklady</vt:lpstr>
      <vt:lpstr>Domácí automatizace</vt:lpstr>
      <vt:lpstr>Automatizace budov</vt:lpstr>
      <vt:lpstr>Parkování</vt:lpstr>
      <vt:lpstr>Telematické aplikace</vt:lpstr>
      <vt:lpstr>Průmysl</vt:lpstr>
      <vt:lpstr>Průmysl</vt:lpstr>
      <vt:lpstr>Praktická ukázka ONLINE demo v předsálí  …prosím připravte si vaše mobilní telefony či tablety… </vt:lpstr>
      <vt:lpstr>Děkuji za pozornost   Petr Svoboda psvoboda@myscada.org </vt:lpstr>
    </vt:vector>
  </TitlesOfParts>
  <LinksUpToDate>false</LinksUpToDate>
  <SharedDoc>false</SharedDoc>
  <HyperlinksChanged>false</HyperlinksChanged>
  <AppVersion>15.0022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 Nešpor</dc:creator>
  <cp:lastModifiedBy>Microsoft Office User</cp:lastModifiedBy>
  <cp:revision>107</cp:revision>
  <cp:lastPrinted>2015-12-17T13:09:01Z</cp:lastPrinted>
  <dcterms:created xsi:type="dcterms:W3CDTF">2015-12-17T11:24:01Z</dcterms:created>
  <dcterms:modified xsi:type="dcterms:W3CDTF">2017-02-01T22:30:12Z</dcterms:modified>
</cp:coreProperties>
</file>